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0"/>
  </p:handoutMasterIdLst>
  <p:sldIdLst>
    <p:sldId id="269" r:id="rId3"/>
    <p:sldId id="270" r:id="rId5"/>
    <p:sldId id="274" r:id="rId6"/>
    <p:sldId id="271" r:id="rId7"/>
    <p:sldId id="272" r:id="rId8"/>
    <p:sldId id="273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59"/>
        <p:guide pos="389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Arial" panose="020B0604020202020204" pitchFamily="34" charset="0"/>
              <a:cs typeface="仿宋" panose="02010609060101010101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Arial" panose="020B0604020202020204" pitchFamily="34" charset="0"/>
                <a:cs typeface="仿宋" panose="02010609060101010101" charset="-122"/>
              </a:rPr>
            </a:fld>
            <a:endParaRPr lang="zh-CN" altLang="en-US">
              <a:latin typeface="Arial" panose="020B0604020202020204" pitchFamily="34" charset="0"/>
              <a:cs typeface="仿宋" panose="0201060906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Arial" panose="020B0604020202020204" pitchFamily="34" charset="0"/>
              <a:cs typeface="仿宋" panose="0201060906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Arial" panose="020B0604020202020204" pitchFamily="34" charset="0"/>
                <a:cs typeface="仿宋" panose="02010609060101010101" charset="-122"/>
              </a:rPr>
            </a:fld>
            <a:endParaRPr lang="zh-CN" altLang="en-US">
              <a:latin typeface="Arial" panose="020B0604020202020204" pitchFamily="34" charset="0"/>
              <a:cs typeface="仿宋" panose="0201060906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仿宋" panose="02010609060101010101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仿宋" panose="02010609060101010101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仿宋" panose="02010609060101010101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仿宋" panose="02010609060101010101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仿宋" panose="02010609060101010101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仿宋" panose="02010609060101010101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仿宋" panose="0201060906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5" Type="http://schemas.openxmlformats.org/officeDocument/2006/relationships/tags" Target="../tags/tag48.xml"/><Relationship Id="rId14" Type="http://schemas.openxmlformats.org/officeDocument/2006/relationships/tags" Target="../tags/tag47.xml"/><Relationship Id="rId13" Type="http://schemas.openxmlformats.org/officeDocument/2006/relationships/tags" Target="../tags/tag46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0" Type="http://schemas.openxmlformats.org/officeDocument/2006/relationships/tags" Target="../tags/tag97.xml"/><Relationship Id="rId2" Type="http://schemas.openxmlformats.org/officeDocument/2006/relationships/tags" Target="../tags/tag79.xml"/><Relationship Id="rId19" Type="http://schemas.openxmlformats.org/officeDocument/2006/relationships/tags" Target="../tags/tag96.xml"/><Relationship Id="rId18" Type="http://schemas.openxmlformats.org/officeDocument/2006/relationships/tags" Target="../tags/tag95.xml"/><Relationship Id="rId17" Type="http://schemas.openxmlformats.org/officeDocument/2006/relationships/tags" Target="../tags/tag94.xml"/><Relationship Id="rId16" Type="http://schemas.openxmlformats.org/officeDocument/2006/relationships/tags" Target="../tags/tag93.xml"/><Relationship Id="rId15" Type="http://schemas.openxmlformats.org/officeDocument/2006/relationships/tags" Target="../tags/tag92.xml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tags" Target="../tags/tag89.xml"/><Relationship Id="rId11" Type="http://schemas.openxmlformats.org/officeDocument/2006/relationships/tags" Target="../tags/tag88.xml"/><Relationship Id="rId10" Type="http://schemas.openxmlformats.org/officeDocument/2006/relationships/tags" Target="../tags/tag8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: 空心 6"/>
          <p:cNvSpPr/>
          <p:nvPr userDrawn="1">
            <p:custDataLst>
              <p:tags r:id="rId2"/>
            </p:custDataLst>
          </p:nvPr>
        </p:nvSpPr>
        <p:spPr>
          <a:xfrm>
            <a:off x="2768600" y="136816"/>
            <a:ext cx="6654800" cy="6584368"/>
          </a:xfrm>
          <a:prstGeom prst="donut">
            <a:avLst>
              <a:gd name="adj" fmla="val 7716"/>
            </a:avLst>
          </a:prstGeom>
          <a:solidFill>
            <a:schemeClr val="bg2"/>
          </a:solidFill>
          <a:ln>
            <a:noFill/>
          </a:ln>
          <a:effectLst>
            <a:outerShdw blurRad="101600" dist="101600" dir="8100000" algn="tr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仿宋" panose="02010609060101010101" charset="-122"/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9" name="圆: 空心 8"/>
          <p:cNvSpPr/>
          <p:nvPr userDrawn="1">
            <p:custDataLst>
              <p:tags r:id="rId4"/>
            </p:custDataLst>
          </p:nvPr>
        </p:nvSpPr>
        <p:spPr>
          <a:xfrm>
            <a:off x="2768600" y="136816"/>
            <a:ext cx="6654800" cy="6584368"/>
          </a:xfrm>
          <a:prstGeom prst="donut">
            <a:avLst>
              <a:gd name="adj" fmla="val 7716"/>
            </a:avLst>
          </a:prstGeom>
          <a:solidFill>
            <a:schemeClr val="bg2"/>
          </a:solidFill>
          <a:ln>
            <a:noFill/>
          </a:ln>
          <a:effectLst>
            <a:innerShdw blurRad="190500" dist="152400" dir="18900000">
              <a:schemeClr val="bg2">
                <a:lumMod val="50000"/>
                <a:alpha val="1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仿宋" panose="02010609060101010101" charset="-122"/>
            </a:endParaRPr>
          </a:p>
        </p:txBody>
      </p:sp>
      <p:sp>
        <p:nvSpPr>
          <p:cNvPr id="11" name="圆: 空心 10"/>
          <p:cNvSpPr/>
          <p:nvPr userDrawn="1">
            <p:custDataLst>
              <p:tags r:id="rId5"/>
            </p:custDataLst>
          </p:nvPr>
        </p:nvSpPr>
        <p:spPr>
          <a:xfrm>
            <a:off x="2768600" y="146054"/>
            <a:ext cx="6654800" cy="6584368"/>
          </a:xfrm>
          <a:prstGeom prst="donut">
            <a:avLst>
              <a:gd name="adj" fmla="val 7716"/>
            </a:avLst>
          </a:prstGeom>
          <a:solidFill>
            <a:schemeClr val="bg2"/>
          </a:solidFill>
          <a:ln>
            <a:noFill/>
          </a:ln>
          <a:effectLst>
            <a:outerShdw blurRad="101600" dist="101600" dir="8100000" algn="tr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仿宋" panose="02010609060101010101" charset="-122"/>
            </a:endParaRPr>
          </a:p>
        </p:txBody>
      </p:sp>
      <p:sp>
        <p:nvSpPr>
          <p:cNvPr id="12" name="圆: 空心 11"/>
          <p:cNvSpPr/>
          <p:nvPr userDrawn="1">
            <p:custDataLst>
              <p:tags r:id="rId6"/>
            </p:custDataLst>
          </p:nvPr>
        </p:nvSpPr>
        <p:spPr>
          <a:xfrm>
            <a:off x="2768600" y="146054"/>
            <a:ext cx="6654800" cy="6584368"/>
          </a:xfrm>
          <a:prstGeom prst="donut">
            <a:avLst>
              <a:gd name="adj" fmla="val 7716"/>
            </a:avLst>
          </a:prstGeom>
          <a:gradFill>
            <a:gsLst>
              <a:gs pos="0">
                <a:schemeClr val="bg2">
                  <a:lumMod val="98000"/>
                  <a:lumOff val="2000"/>
                </a:schemeClr>
              </a:gs>
              <a:gs pos="100000">
                <a:schemeClr val="bg2">
                  <a:lumMod val="98000"/>
                  <a:lumOff val="2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152400" dir="18900000">
              <a:schemeClr val="bg2">
                <a:lumMod val="75000"/>
                <a:alpha val="1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仿宋" panose="02010609060101010101" charset="-122"/>
            </a:endParaRPr>
          </a:p>
        </p:txBody>
      </p:sp>
      <p:sp>
        <p:nvSpPr>
          <p:cNvPr id="13" name="任意多边形: 形状 12"/>
          <p:cNvSpPr/>
          <p:nvPr userDrawn="1">
            <p:custDataLst>
              <p:tags r:id="rId7"/>
            </p:custDataLst>
          </p:nvPr>
        </p:nvSpPr>
        <p:spPr>
          <a:xfrm>
            <a:off x="7997371" y="0"/>
            <a:ext cx="2438404" cy="6858000"/>
          </a:xfrm>
          <a:custGeom>
            <a:avLst/>
            <a:gdLst>
              <a:gd name="connsiteX0" fmla="*/ 0 w 2438404"/>
              <a:gd name="connsiteY0" fmla="*/ 0 h 6858000"/>
              <a:gd name="connsiteX1" fmla="*/ 769664 w 2438404"/>
              <a:gd name="connsiteY1" fmla="*/ 0 h 6858000"/>
              <a:gd name="connsiteX2" fmla="*/ 835481 w 2438404"/>
              <a:gd name="connsiteY2" fmla="*/ 48807 h 6858000"/>
              <a:gd name="connsiteX3" fmla="*/ 2438196 w 2438404"/>
              <a:gd name="connsiteY3" fmla="*/ 3386784 h 6858000"/>
              <a:gd name="connsiteX4" fmla="*/ 900341 w 2438404"/>
              <a:gd name="connsiteY4" fmla="*/ 6755135 h 6858000"/>
              <a:gd name="connsiteX5" fmla="*/ 767093 w 2438404"/>
              <a:gd name="connsiteY5" fmla="*/ 6858000 h 6858000"/>
              <a:gd name="connsiteX6" fmla="*/ 0 w 24384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8404" h="6858000">
                <a:moveTo>
                  <a:pt x="0" y="0"/>
                </a:moveTo>
                <a:lnTo>
                  <a:pt x="769664" y="0"/>
                </a:lnTo>
                <a:lnTo>
                  <a:pt x="835481" y="48807"/>
                </a:lnTo>
                <a:cubicBezTo>
                  <a:pt x="1803282" y="840562"/>
                  <a:pt x="2425171" y="2040027"/>
                  <a:pt x="2438196" y="3386784"/>
                </a:cubicBezTo>
                <a:cubicBezTo>
                  <a:pt x="2451221" y="4733541"/>
                  <a:pt x="1852648" y="5944811"/>
                  <a:pt x="900341" y="6755135"/>
                </a:cubicBezTo>
                <a:lnTo>
                  <a:pt x="767093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5000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15" name="任意多边形: 形状 14"/>
          <p:cNvSpPr/>
          <p:nvPr userDrawn="1">
            <p:custDataLst>
              <p:tags r:id="rId8"/>
            </p:custDataLst>
          </p:nvPr>
        </p:nvSpPr>
        <p:spPr>
          <a:xfrm>
            <a:off x="8077204" y="0"/>
            <a:ext cx="3047996" cy="6858000"/>
          </a:xfrm>
          <a:custGeom>
            <a:avLst/>
            <a:gdLst>
              <a:gd name="connsiteX0" fmla="*/ 0 w 3047996"/>
              <a:gd name="connsiteY0" fmla="*/ 0 h 6858000"/>
              <a:gd name="connsiteX1" fmla="*/ 1834804 w 3047996"/>
              <a:gd name="connsiteY1" fmla="*/ 0 h 6858000"/>
              <a:gd name="connsiteX2" fmla="*/ 1865450 w 3047996"/>
              <a:gd name="connsiteY2" fmla="*/ 36510 h 6858000"/>
              <a:gd name="connsiteX3" fmla="*/ 3047736 w 3047996"/>
              <a:gd name="connsiteY3" fmla="*/ 3376230 h 6858000"/>
              <a:gd name="connsiteX4" fmla="*/ 1930266 w 3047996"/>
              <a:gd name="connsiteY4" fmla="*/ 6738193 h 6858000"/>
              <a:gd name="connsiteX5" fmla="*/ 1833587 w 3047996"/>
              <a:gd name="connsiteY5" fmla="*/ 6858000 h 6858000"/>
              <a:gd name="connsiteX6" fmla="*/ 0 w 304799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7996" h="6858000">
                <a:moveTo>
                  <a:pt x="0" y="0"/>
                </a:moveTo>
                <a:lnTo>
                  <a:pt x="1834804" y="0"/>
                </a:lnTo>
                <a:lnTo>
                  <a:pt x="1865450" y="36510"/>
                </a:lnTo>
                <a:cubicBezTo>
                  <a:pt x="2595208" y="954633"/>
                  <a:pt x="3035525" y="2113650"/>
                  <a:pt x="3047736" y="3376230"/>
                </a:cubicBezTo>
                <a:cubicBezTo>
                  <a:pt x="3059947" y="4638811"/>
                  <a:pt x="2642129" y="5806128"/>
                  <a:pt x="1930266" y="6738193"/>
                </a:cubicBezTo>
                <a:lnTo>
                  <a:pt x="1833587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5000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  <a:alpha val="4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16" name="任意多边形: 形状 15"/>
          <p:cNvSpPr/>
          <p:nvPr userDrawn="1">
            <p:custDataLst>
              <p:tags r:id="rId9"/>
            </p:custDataLst>
          </p:nvPr>
        </p:nvSpPr>
        <p:spPr>
          <a:xfrm flipH="1">
            <a:off x="1705427" y="0"/>
            <a:ext cx="2438404" cy="6858000"/>
          </a:xfrm>
          <a:custGeom>
            <a:avLst/>
            <a:gdLst>
              <a:gd name="connsiteX0" fmla="*/ 0 w 2438404"/>
              <a:gd name="connsiteY0" fmla="*/ 0 h 6858000"/>
              <a:gd name="connsiteX1" fmla="*/ 769664 w 2438404"/>
              <a:gd name="connsiteY1" fmla="*/ 0 h 6858000"/>
              <a:gd name="connsiteX2" fmla="*/ 835481 w 2438404"/>
              <a:gd name="connsiteY2" fmla="*/ 48807 h 6858000"/>
              <a:gd name="connsiteX3" fmla="*/ 2438196 w 2438404"/>
              <a:gd name="connsiteY3" fmla="*/ 3386784 h 6858000"/>
              <a:gd name="connsiteX4" fmla="*/ 900341 w 2438404"/>
              <a:gd name="connsiteY4" fmla="*/ 6755135 h 6858000"/>
              <a:gd name="connsiteX5" fmla="*/ 767093 w 2438404"/>
              <a:gd name="connsiteY5" fmla="*/ 6858000 h 6858000"/>
              <a:gd name="connsiteX6" fmla="*/ 0 w 24384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8404" h="6858000">
                <a:moveTo>
                  <a:pt x="0" y="0"/>
                </a:moveTo>
                <a:lnTo>
                  <a:pt x="769664" y="0"/>
                </a:lnTo>
                <a:lnTo>
                  <a:pt x="835481" y="48807"/>
                </a:lnTo>
                <a:cubicBezTo>
                  <a:pt x="1803282" y="840562"/>
                  <a:pt x="2425171" y="2040027"/>
                  <a:pt x="2438196" y="3386784"/>
                </a:cubicBezTo>
                <a:cubicBezTo>
                  <a:pt x="2451221" y="4733541"/>
                  <a:pt x="1852648" y="5944811"/>
                  <a:pt x="900341" y="6755135"/>
                </a:cubicBezTo>
                <a:lnTo>
                  <a:pt x="767093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5000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17" name="任意多边形: 形状 16"/>
          <p:cNvSpPr/>
          <p:nvPr userDrawn="1">
            <p:custDataLst>
              <p:tags r:id="rId10"/>
            </p:custDataLst>
          </p:nvPr>
        </p:nvSpPr>
        <p:spPr>
          <a:xfrm flipH="1">
            <a:off x="1016002" y="0"/>
            <a:ext cx="3047996" cy="6858000"/>
          </a:xfrm>
          <a:custGeom>
            <a:avLst/>
            <a:gdLst>
              <a:gd name="connsiteX0" fmla="*/ 0 w 3047996"/>
              <a:gd name="connsiteY0" fmla="*/ 0 h 6858000"/>
              <a:gd name="connsiteX1" fmla="*/ 1834804 w 3047996"/>
              <a:gd name="connsiteY1" fmla="*/ 0 h 6858000"/>
              <a:gd name="connsiteX2" fmla="*/ 1865450 w 3047996"/>
              <a:gd name="connsiteY2" fmla="*/ 36510 h 6858000"/>
              <a:gd name="connsiteX3" fmla="*/ 3047736 w 3047996"/>
              <a:gd name="connsiteY3" fmla="*/ 3376230 h 6858000"/>
              <a:gd name="connsiteX4" fmla="*/ 1930266 w 3047996"/>
              <a:gd name="connsiteY4" fmla="*/ 6738193 h 6858000"/>
              <a:gd name="connsiteX5" fmla="*/ 1833587 w 3047996"/>
              <a:gd name="connsiteY5" fmla="*/ 6858000 h 6858000"/>
              <a:gd name="connsiteX6" fmla="*/ 0 w 304799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7996" h="6858000">
                <a:moveTo>
                  <a:pt x="0" y="0"/>
                </a:moveTo>
                <a:lnTo>
                  <a:pt x="1834804" y="0"/>
                </a:lnTo>
                <a:lnTo>
                  <a:pt x="1865450" y="36510"/>
                </a:lnTo>
                <a:cubicBezTo>
                  <a:pt x="2595208" y="954633"/>
                  <a:pt x="3035525" y="2113650"/>
                  <a:pt x="3047736" y="3376230"/>
                </a:cubicBezTo>
                <a:cubicBezTo>
                  <a:pt x="3059947" y="4638811"/>
                  <a:pt x="2642129" y="5806128"/>
                  <a:pt x="1930266" y="6738193"/>
                </a:cubicBezTo>
                <a:lnTo>
                  <a:pt x="1833587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5000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  <a:alpha val="4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19" name="椭圆 11"/>
          <p:cNvSpPr/>
          <p:nvPr userDrawn="1">
            <p:custDataLst>
              <p:tags r:id="rId11"/>
            </p:custDataLst>
          </p:nvPr>
        </p:nvSpPr>
        <p:spPr>
          <a:xfrm>
            <a:off x="4836361" y="4427186"/>
            <a:ext cx="2520000" cy="5400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101600" dist="101600" dir="8100000" algn="tr" rotWithShape="0">
              <a:schemeClr val="bg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cs typeface="仿宋" panose="02010609060101010101" charset="-122"/>
            </a:endParaRPr>
          </a:p>
        </p:txBody>
      </p:sp>
      <p:sp>
        <p:nvSpPr>
          <p:cNvPr id="21" name="任意多边形: 形状 20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717679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0717679 w 12192000"/>
              <a:gd name="connsiteY3" fmla="*/ 6858000 h 6858000"/>
              <a:gd name="connsiteX4" fmla="*/ 10725063 w 12192000"/>
              <a:gd name="connsiteY4" fmla="*/ 6848703 h 6858000"/>
              <a:gd name="connsiteX5" fmla="*/ 11872686 w 12192000"/>
              <a:gd name="connsiteY5" fmla="*/ 3429000 h 6858000"/>
              <a:gd name="connsiteX6" fmla="*/ 10725063 w 12192000"/>
              <a:gd name="connsiteY6" fmla="*/ 9297 h 6858000"/>
              <a:gd name="connsiteX7" fmla="*/ 0 w 12192000"/>
              <a:gd name="connsiteY7" fmla="*/ 0 h 6858000"/>
              <a:gd name="connsiteX8" fmla="*/ 1474321 w 12192000"/>
              <a:gd name="connsiteY8" fmla="*/ 0 h 6858000"/>
              <a:gd name="connsiteX9" fmla="*/ 1466937 w 12192000"/>
              <a:gd name="connsiteY9" fmla="*/ 9297 h 6858000"/>
              <a:gd name="connsiteX10" fmla="*/ 319314 w 12192000"/>
              <a:gd name="connsiteY10" fmla="*/ 3429000 h 6858000"/>
              <a:gd name="connsiteX11" fmla="*/ 1466937 w 12192000"/>
              <a:gd name="connsiteY11" fmla="*/ 6848703 h 6858000"/>
              <a:gd name="connsiteX12" fmla="*/ 1474321 w 12192000"/>
              <a:gd name="connsiteY12" fmla="*/ 6858000 h 6858000"/>
              <a:gd name="connsiteX13" fmla="*/ 0 w 12192000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858000">
                <a:moveTo>
                  <a:pt x="10717679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0717679" y="6858000"/>
                </a:lnTo>
                <a:lnTo>
                  <a:pt x="10725063" y="6848703"/>
                </a:lnTo>
                <a:cubicBezTo>
                  <a:pt x="11445844" y="5895106"/>
                  <a:pt x="11872686" y="4711373"/>
                  <a:pt x="11872686" y="3429000"/>
                </a:cubicBezTo>
                <a:cubicBezTo>
                  <a:pt x="11872686" y="2146628"/>
                  <a:pt x="11445844" y="962894"/>
                  <a:pt x="10725063" y="9297"/>
                </a:cubicBezTo>
                <a:close/>
                <a:moveTo>
                  <a:pt x="0" y="0"/>
                </a:moveTo>
                <a:lnTo>
                  <a:pt x="1474321" y="0"/>
                </a:lnTo>
                <a:lnTo>
                  <a:pt x="1466937" y="9297"/>
                </a:lnTo>
                <a:cubicBezTo>
                  <a:pt x="746156" y="962894"/>
                  <a:pt x="319314" y="2146628"/>
                  <a:pt x="319314" y="3429000"/>
                </a:cubicBezTo>
                <a:cubicBezTo>
                  <a:pt x="319314" y="4711373"/>
                  <a:pt x="746156" y="5895106"/>
                  <a:pt x="1466937" y="6848703"/>
                </a:cubicBezTo>
                <a:lnTo>
                  <a:pt x="14743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2" name="椭圆 21"/>
          <p:cNvSpPr/>
          <p:nvPr userDrawn="1">
            <p:custDataLst>
              <p:tags r:id="rId13"/>
            </p:custDataLst>
          </p:nvPr>
        </p:nvSpPr>
        <p:spPr>
          <a:xfrm>
            <a:off x="10220738" y="2189848"/>
            <a:ext cx="104134" cy="1041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3" name="椭圆 22"/>
          <p:cNvSpPr/>
          <p:nvPr userDrawn="1">
            <p:custDataLst>
              <p:tags r:id="rId14"/>
            </p:custDataLst>
          </p:nvPr>
        </p:nvSpPr>
        <p:spPr>
          <a:xfrm>
            <a:off x="9845443" y="5539978"/>
            <a:ext cx="47618" cy="4761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5" name="椭圆 24"/>
          <p:cNvSpPr/>
          <p:nvPr userDrawn="1">
            <p:custDataLst>
              <p:tags r:id="rId15"/>
            </p:custDataLst>
          </p:nvPr>
        </p:nvSpPr>
        <p:spPr>
          <a:xfrm flipH="1">
            <a:off x="1782061" y="2334673"/>
            <a:ext cx="99590" cy="99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仿宋" panose="02010609060101010101" charset="-122"/>
            </a:endParaRPr>
          </a:p>
        </p:txBody>
      </p:sp>
      <p:sp>
        <p:nvSpPr>
          <p:cNvPr id="26" name="椭圆 25"/>
          <p:cNvSpPr/>
          <p:nvPr userDrawn="1">
            <p:custDataLst>
              <p:tags r:id="rId16"/>
            </p:custDataLst>
          </p:nvPr>
        </p:nvSpPr>
        <p:spPr>
          <a:xfrm>
            <a:off x="2226743" y="1282506"/>
            <a:ext cx="54822" cy="548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17"/>
            </p:custDataLst>
          </p:nvPr>
        </p:nvSpPr>
        <p:spPr>
          <a:xfrm>
            <a:off x="2413608" y="622300"/>
            <a:ext cx="7364784" cy="283370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8"/>
            </p:custDataLst>
          </p:nvPr>
        </p:nvSpPr>
        <p:spPr>
          <a:xfrm>
            <a:off x="2402205" y="3615055"/>
            <a:ext cx="7388225" cy="743585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2"/>
            </p:custDataLst>
          </p:nvPr>
        </p:nvSpPr>
        <p:spPr>
          <a:xfrm>
            <a:off x="4836361" y="4425946"/>
            <a:ext cx="2520000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98000"/>
                  <a:lumOff val="2000"/>
                </a:schemeClr>
              </a:gs>
              <a:gs pos="100000">
                <a:schemeClr val="bg2">
                  <a:lumMod val="98000"/>
                  <a:lumOff val="2000"/>
                </a:schemeClr>
              </a:gs>
            </a:gsLst>
            <a:lin ang="5400000" scaled="0"/>
          </a:gradFill>
          <a:ln>
            <a:noFill/>
          </a:ln>
          <a:effectLst>
            <a:innerShdw blurRad="101600" dist="50800" dir="18900000">
              <a:schemeClr val="bg1">
                <a:alpha val="85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zh-CN" altLang="en-US" sz="1400" dirty="0">
                <a:solidFill>
                  <a:schemeClr val="tx2"/>
                </a:solidFill>
                <a:cs typeface="仿宋" panose="02010609060101010101" charset="-122"/>
              </a:defRPr>
            </a:lvl1pPr>
          </a:lstStyle>
          <a:p>
            <a:pPr marL="0" lvl="0" algn="ctr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9059065" y="0"/>
            <a:ext cx="2438404" cy="6858000"/>
          </a:xfrm>
          <a:custGeom>
            <a:avLst/>
            <a:gdLst>
              <a:gd name="connsiteX0" fmla="*/ 0 w 2438404"/>
              <a:gd name="connsiteY0" fmla="*/ 0 h 6858000"/>
              <a:gd name="connsiteX1" fmla="*/ 769664 w 2438404"/>
              <a:gd name="connsiteY1" fmla="*/ 0 h 6858000"/>
              <a:gd name="connsiteX2" fmla="*/ 835481 w 2438404"/>
              <a:gd name="connsiteY2" fmla="*/ 48807 h 6858000"/>
              <a:gd name="connsiteX3" fmla="*/ 2438196 w 2438404"/>
              <a:gd name="connsiteY3" fmla="*/ 3386784 h 6858000"/>
              <a:gd name="connsiteX4" fmla="*/ 900341 w 2438404"/>
              <a:gd name="connsiteY4" fmla="*/ 6755135 h 6858000"/>
              <a:gd name="connsiteX5" fmla="*/ 767093 w 2438404"/>
              <a:gd name="connsiteY5" fmla="*/ 6858000 h 6858000"/>
              <a:gd name="connsiteX6" fmla="*/ 0 w 24384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8404" h="6858000">
                <a:moveTo>
                  <a:pt x="0" y="0"/>
                </a:moveTo>
                <a:lnTo>
                  <a:pt x="769664" y="0"/>
                </a:lnTo>
                <a:lnTo>
                  <a:pt x="835481" y="48807"/>
                </a:lnTo>
                <a:cubicBezTo>
                  <a:pt x="1803282" y="840562"/>
                  <a:pt x="2425171" y="2040027"/>
                  <a:pt x="2438196" y="3386784"/>
                </a:cubicBezTo>
                <a:cubicBezTo>
                  <a:pt x="2451221" y="4733541"/>
                  <a:pt x="1852648" y="5944811"/>
                  <a:pt x="900341" y="6755135"/>
                </a:cubicBezTo>
                <a:lnTo>
                  <a:pt x="767093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  <a:alpha val="2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5" name="任意多边形: 形状 4"/>
          <p:cNvSpPr/>
          <p:nvPr userDrawn="1">
            <p:custDataLst>
              <p:tags r:id="rId4"/>
            </p:custDataLst>
          </p:nvPr>
        </p:nvSpPr>
        <p:spPr>
          <a:xfrm flipH="1">
            <a:off x="694532" y="0"/>
            <a:ext cx="2438404" cy="6858000"/>
          </a:xfrm>
          <a:custGeom>
            <a:avLst/>
            <a:gdLst>
              <a:gd name="connsiteX0" fmla="*/ 0 w 2438404"/>
              <a:gd name="connsiteY0" fmla="*/ 0 h 6858000"/>
              <a:gd name="connsiteX1" fmla="*/ 769664 w 2438404"/>
              <a:gd name="connsiteY1" fmla="*/ 0 h 6858000"/>
              <a:gd name="connsiteX2" fmla="*/ 835481 w 2438404"/>
              <a:gd name="connsiteY2" fmla="*/ 48807 h 6858000"/>
              <a:gd name="connsiteX3" fmla="*/ 2438196 w 2438404"/>
              <a:gd name="connsiteY3" fmla="*/ 3386784 h 6858000"/>
              <a:gd name="connsiteX4" fmla="*/ 900341 w 2438404"/>
              <a:gd name="connsiteY4" fmla="*/ 6755135 h 6858000"/>
              <a:gd name="connsiteX5" fmla="*/ 767093 w 2438404"/>
              <a:gd name="connsiteY5" fmla="*/ 6858000 h 6858000"/>
              <a:gd name="connsiteX6" fmla="*/ 0 w 24384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8404" h="6858000">
                <a:moveTo>
                  <a:pt x="0" y="0"/>
                </a:moveTo>
                <a:lnTo>
                  <a:pt x="769664" y="0"/>
                </a:lnTo>
                <a:lnTo>
                  <a:pt x="835481" y="48807"/>
                </a:lnTo>
                <a:cubicBezTo>
                  <a:pt x="1803282" y="840562"/>
                  <a:pt x="2425171" y="2040027"/>
                  <a:pt x="2438196" y="3386784"/>
                </a:cubicBezTo>
                <a:cubicBezTo>
                  <a:pt x="2451221" y="4733541"/>
                  <a:pt x="1852648" y="5944811"/>
                  <a:pt x="900341" y="6755135"/>
                </a:cubicBezTo>
                <a:lnTo>
                  <a:pt x="767093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  <a:alpha val="2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6" name="任意多边形: 形状 5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717679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0717679 w 12192000"/>
              <a:gd name="connsiteY3" fmla="*/ 6858000 h 6858000"/>
              <a:gd name="connsiteX4" fmla="*/ 10725063 w 12192000"/>
              <a:gd name="connsiteY4" fmla="*/ 6848703 h 6858000"/>
              <a:gd name="connsiteX5" fmla="*/ 11872686 w 12192000"/>
              <a:gd name="connsiteY5" fmla="*/ 3429000 h 6858000"/>
              <a:gd name="connsiteX6" fmla="*/ 10725063 w 12192000"/>
              <a:gd name="connsiteY6" fmla="*/ 9297 h 6858000"/>
              <a:gd name="connsiteX7" fmla="*/ 0 w 12192000"/>
              <a:gd name="connsiteY7" fmla="*/ 0 h 6858000"/>
              <a:gd name="connsiteX8" fmla="*/ 1474321 w 12192000"/>
              <a:gd name="connsiteY8" fmla="*/ 0 h 6858000"/>
              <a:gd name="connsiteX9" fmla="*/ 1466937 w 12192000"/>
              <a:gd name="connsiteY9" fmla="*/ 9297 h 6858000"/>
              <a:gd name="connsiteX10" fmla="*/ 319314 w 12192000"/>
              <a:gd name="connsiteY10" fmla="*/ 3429000 h 6858000"/>
              <a:gd name="connsiteX11" fmla="*/ 1466937 w 12192000"/>
              <a:gd name="connsiteY11" fmla="*/ 6848703 h 6858000"/>
              <a:gd name="connsiteX12" fmla="*/ 1474321 w 12192000"/>
              <a:gd name="connsiteY12" fmla="*/ 6858000 h 6858000"/>
              <a:gd name="connsiteX13" fmla="*/ 0 w 12192000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858000">
                <a:moveTo>
                  <a:pt x="10717679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0717679" y="6858000"/>
                </a:lnTo>
                <a:lnTo>
                  <a:pt x="10725063" y="6848703"/>
                </a:lnTo>
                <a:cubicBezTo>
                  <a:pt x="11445844" y="5895106"/>
                  <a:pt x="11872686" y="4711373"/>
                  <a:pt x="11872686" y="3429000"/>
                </a:cubicBezTo>
                <a:cubicBezTo>
                  <a:pt x="11872686" y="2146628"/>
                  <a:pt x="11445844" y="962894"/>
                  <a:pt x="10725063" y="9297"/>
                </a:cubicBezTo>
                <a:close/>
                <a:moveTo>
                  <a:pt x="0" y="0"/>
                </a:moveTo>
                <a:lnTo>
                  <a:pt x="1474321" y="0"/>
                </a:lnTo>
                <a:lnTo>
                  <a:pt x="1466937" y="9297"/>
                </a:lnTo>
                <a:cubicBezTo>
                  <a:pt x="746156" y="962894"/>
                  <a:pt x="319314" y="2146628"/>
                  <a:pt x="319314" y="3429000"/>
                </a:cubicBezTo>
                <a:cubicBezTo>
                  <a:pt x="319314" y="4711373"/>
                  <a:pt x="746156" y="5895106"/>
                  <a:pt x="1466937" y="6848703"/>
                </a:cubicBezTo>
                <a:lnTo>
                  <a:pt x="14743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4656000" y="303398"/>
            <a:ext cx="2880000" cy="1081088"/>
          </a:xfrm>
        </p:spPr>
        <p:txBody>
          <a:bodyPr wrap="square" anchor="b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9" name="任意多边形: 形状 8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717679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0717679 w 12192000"/>
              <a:gd name="connsiteY3" fmla="*/ 6858000 h 6858000"/>
              <a:gd name="connsiteX4" fmla="*/ 10725063 w 12192000"/>
              <a:gd name="connsiteY4" fmla="*/ 6848703 h 6858000"/>
              <a:gd name="connsiteX5" fmla="*/ 11872686 w 12192000"/>
              <a:gd name="connsiteY5" fmla="*/ 3429000 h 6858000"/>
              <a:gd name="connsiteX6" fmla="*/ 10725063 w 12192000"/>
              <a:gd name="connsiteY6" fmla="*/ 9297 h 6858000"/>
              <a:gd name="connsiteX7" fmla="*/ 0 w 12192000"/>
              <a:gd name="connsiteY7" fmla="*/ 0 h 6858000"/>
              <a:gd name="connsiteX8" fmla="*/ 1474321 w 12192000"/>
              <a:gd name="connsiteY8" fmla="*/ 0 h 6858000"/>
              <a:gd name="connsiteX9" fmla="*/ 1466937 w 12192000"/>
              <a:gd name="connsiteY9" fmla="*/ 9297 h 6858000"/>
              <a:gd name="connsiteX10" fmla="*/ 319314 w 12192000"/>
              <a:gd name="connsiteY10" fmla="*/ 3429000 h 6858000"/>
              <a:gd name="connsiteX11" fmla="*/ 1466937 w 12192000"/>
              <a:gd name="connsiteY11" fmla="*/ 6848703 h 6858000"/>
              <a:gd name="connsiteX12" fmla="*/ 1474321 w 12192000"/>
              <a:gd name="connsiteY12" fmla="*/ 6858000 h 6858000"/>
              <a:gd name="connsiteX13" fmla="*/ 0 w 12192000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858000">
                <a:moveTo>
                  <a:pt x="10717679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0717679" y="6858000"/>
                </a:lnTo>
                <a:lnTo>
                  <a:pt x="10725063" y="6848703"/>
                </a:lnTo>
                <a:cubicBezTo>
                  <a:pt x="11445844" y="5895106"/>
                  <a:pt x="11872686" y="4711373"/>
                  <a:pt x="11872686" y="3429000"/>
                </a:cubicBezTo>
                <a:cubicBezTo>
                  <a:pt x="11872686" y="2146628"/>
                  <a:pt x="11445844" y="962894"/>
                  <a:pt x="10725063" y="9297"/>
                </a:cubicBezTo>
                <a:close/>
                <a:moveTo>
                  <a:pt x="0" y="0"/>
                </a:moveTo>
                <a:lnTo>
                  <a:pt x="1474321" y="0"/>
                </a:lnTo>
                <a:lnTo>
                  <a:pt x="1466937" y="9297"/>
                </a:lnTo>
                <a:cubicBezTo>
                  <a:pt x="746156" y="962894"/>
                  <a:pt x="319314" y="2146628"/>
                  <a:pt x="319314" y="3429000"/>
                </a:cubicBezTo>
                <a:cubicBezTo>
                  <a:pt x="319314" y="4711373"/>
                  <a:pt x="746156" y="5895106"/>
                  <a:pt x="1466937" y="6848703"/>
                </a:cubicBezTo>
                <a:lnTo>
                  <a:pt x="14743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10" name="弧形 9"/>
          <p:cNvSpPr/>
          <p:nvPr userDrawn="1">
            <p:custDataLst>
              <p:tags r:id="rId4"/>
            </p:custDataLst>
          </p:nvPr>
        </p:nvSpPr>
        <p:spPr>
          <a:xfrm>
            <a:off x="552450" y="792331"/>
            <a:ext cx="5273336" cy="5273336"/>
          </a:xfrm>
          <a:prstGeom prst="arc">
            <a:avLst>
              <a:gd name="adj1" fmla="val 16200000"/>
              <a:gd name="adj2" fmla="val 5333505"/>
            </a:avLst>
          </a:prstGeom>
          <a:noFill/>
          <a:ln>
            <a:gradFill flip="none" rotWithShape="1">
              <a:gsLst>
                <a:gs pos="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11" name="任意多边形: 形状 10"/>
          <p:cNvSpPr/>
          <p:nvPr userDrawn="1">
            <p:custDataLst>
              <p:tags r:id="rId5"/>
            </p:custDataLst>
          </p:nvPr>
        </p:nvSpPr>
        <p:spPr>
          <a:xfrm>
            <a:off x="3042766" y="0"/>
            <a:ext cx="3894297" cy="6858000"/>
          </a:xfrm>
          <a:custGeom>
            <a:avLst/>
            <a:gdLst>
              <a:gd name="connsiteX0" fmla="*/ 0 w 3894297"/>
              <a:gd name="connsiteY0" fmla="*/ 0 h 6858000"/>
              <a:gd name="connsiteX1" fmla="*/ 1847342 w 3894297"/>
              <a:gd name="connsiteY1" fmla="*/ 0 h 6858000"/>
              <a:gd name="connsiteX2" fmla="*/ 2007952 w 3894297"/>
              <a:gd name="connsiteY2" fmla="*/ 91646 h 6858000"/>
              <a:gd name="connsiteX3" fmla="*/ 3894112 w 3894297"/>
              <a:gd name="connsiteY3" fmla="*/ 3391338 h 6858000"/>
              <a:gd name="connsiteX4" fmla="*/ 1911533 w 3894297"/>
              <a:gd name="connsiteY4" fmla="*/ 6822693 h 6858000"/>
              <a:gd name="connsiteX5" fmla="*/ 1845287 w 3894297"/>
              <a:gd name="connsiteY5" fmla="*/ 6858000 h 6858000"/>
              <a:gd name="connsiteX6" fmla="*/ 66333 w 3894297"/>
              <a:gd name="connsiteY6" fmla="*/ 6858000 h 6858000"/>
              <a:gd name="connsiteX7" fmla="*/ 0 w 3894297"/>
              <a:gd name="connsiteY7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4297" h="6858000">
                <a:moveTo>
                  <a:pt x="0" y="0"/>
                </a:moveTo>
                <a:lnTo>
                  <a:pt x="1847342" y="0"/>
                </a:lnTo>
                <a:lnTo>
                  <a:pt x="2007952" y="91646"/>
                </a:lnTo>
                <a:cubicBezTo>
                  <a:pt x="3127665" y="766738"/>
                  <a:pt x="3880555" y="1989611"/>
                  <a:pt x="3894112" y="3391338"/>
                </a:cubicBezTo>
                <a:cubicBezTo>
                  <a:pt x="3908315" y="4859815"/>
                  <a:pt x="3107449" y="6147728"/>
                  <a:pt x="1911533" y="6822693"/>
                </a:cubicBezTo>
                <a:lnTo>
                  <a:pt x="1845287" y="6858000"/>
                </a:lnTo>
                <a:lnTo>
                  <a:pt x="66333" y="6858000"/>
                </a:lnTo>
                <a:lnTo>
                  <a:pt x="0" y="3429000"/>
                </a:lnTo>
                <a:close/>
              </a:path>
            </a:pathLst>
          </a:custGeom>
          <a:noFill/>
          <a:ln>
            <a:gradFill flip="none" rotWithShape="1">
              <a:gsLst>
                <a:gs pos="2000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  <a:alpha val="2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12" name="弧形 11"/>
          <p:cNvSpPr/>
          <p:nvPr userDrawn="1">
            <p:custDataLst>
              <p:tags r:id="rId6"/>
            </p:custDataLst>
          </p:nvPr>
        </p:nvSpPr>
        <p:spPr>
          <a:xfrm>
            <a:off x="972967" y="1212848"/>
            <a:ext cx="4432302" cy="4432302"/>
          </a:xfrm>
          <a:prstGeom prst="arc">
            <a:avLst>
              <a:gd name="adj1" fmla="val 16200000"/>
              <a:gd name="adj2" fmla="val 5333505"/>
            </a:avLst>
          </a:prstGeom>
          <a:noFill/>
          <a:ln>
            <a:gradFill flip="none" rotWithShape="1">
              <a:gsLst>
                <a:gs pos="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  <a:alpha val="3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13" name="圆: 空心 12"/>
          <p:cNvSpPr/>
          <p:nvPr userDrawn="1">
            <p:custDataLst>
              <p:tags r:id="rId7"/>
            </p:custDataLst>
          </p:nvPr>
        </p:nvSpPr>
        <p:spPr>
          <a:xfrm>
            <a:off x="1118903" y="1473198"/>
            <a:ext cx="3911602" cy="3911602"/>
          </a:xfrm>
          <a:prstGeom prst="donut">
            <a:avLst>
              <a:gd name="adj" fmla="val 10277"/>
            </a:avLst>
          </a:prstGeom>
          <a:solidFill>
            <a:schemeClr val="bg2"/>
          </a:solidFill>
          <a:ln>
            <a:noFill/>
          </a:ln>
          <a:effectLst>
            <a:outerShdw blurRad="63500" dist="63500" dir="8100000" algn="tr" rotWithShape="0">
              <a:schemeClr val="bg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仿宋" panose="02010609060101010101" charset="-122"/>
            </a:endParaRPr>
          </a:p>
        </p:txBody>
      </p:sp>
      <p:sp>
        <p:nvSpPr>
          <p:cNvPr id="14" name="圆: 空心 13"/>
          <p:cNvSpPr/>
          <p:nvPr userDrawn="1">
            <p:custDataLst>
              <p:tags r:id="rId8"/>
            </p:custDataLst>
          </p:nvPr>
        </p:nvSpPr>
        <p:spPr>
          <a:xfrm>
            <a:off x="1118903" y="1473198"/>
            <a:ext cx="3911602" cy="3911602"/>
          </a:xfrm>
          <a:prstGeom prst="donut">
            <a:avLst>
              <a:gd name="adj" fmla="val 10277"/>
            </a:avLst>
          </a:prstGeom>
          <a:gradFill>
            <a:gsLst>
              <a:gs pos="0">
                <a:schemeClr val="bg2">
                  <a:lumMod val="98000"/>
                  <a:lumOff val="2000"/>
                </a:schemeClr>
              </a:gs>
              <a:gs pos="100000">
                <a:schemeClr val="bg2">
                  <a:lumMod val="98000"/>
                  <a:lumOff val="2000"/>
                </a:schemeClr>
              </a:gs>
            </a:gsLst>
            <a:lin ang="5400000" scaled="0"/>
          </a:gradFill>
          <a:ln>
            <a:noFill/>
          </a:ln>
          <a:effectLst>
            <a:innerShdw blurRad="127000" dist="63500" dir="18900000">
              <a:schemeClr val="bg2">
                <a:lumMod val="75000"/>
                <a:alpha val="1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仿宋" panose="02010609060101010101" charset="-122"/>
            </a:endParaRPr>
          </a:p>
        </p:txBody>
      </p:sp>
      <p:sp>
        <p:nvSpPr>
          <p:cNvPr id="15" name="任意多边形: 形状 14"/>
          <p:cNvSpPr/>
          <p:nvPr userDrawn="1">
            <p:custDataLst>
              <p:tags r:id="rId9"/>
            </p:custDataLst>
          </p:nvPr>
        </p:nvSpPr>
        <p:spPr>
          <a:xfrm>
            <a:off x="8577048" y="0"/>
            <a:ext cx="3047996" cy="6858000"/>
          </a:xfrm>
          <a:custGeom>
            <a:avLst/>
            <a:gdLst>
              <a:gd name="connsiteX0" fmla="*/ 0 w 3047996"/>
              <a:gd name="connsiteY0" fmla="*/ 0 h 6858000"/>
              <a:gd name="connsiteX1" fmla="*/ 1834804 w 3047996"/>
              <a:gd name="connsiteY1" fmla="*/ 0 h 6858000"/>
              <a:gd name="connsiteX2" fmla="*/ 1865450 w 3047996"/>
              <a:gd name="connsiteY2" fmla="*/ 36510 h 6858000"/>
              <a:gd name="connsiteX3" fmla="*/ 3047736 w 3047996"/>
              <a:gd name="connsiteY3" fmla="*/ 3376230 h 6858000"/>
              <a:gd name="connsiteX4" fmla="*/ 1930266 w 3047996"/>
              <a:gd name="connsiteY4" fmla="*/ 6738193 h 6858000"/>
              <a:gd name="connsiteX5" fmla="*/ 1833587 w 3047996"/>
              <a:gd name="connsiteY5" fmla="*/ 6858000 h 6858000"/>
              <a:gd name="connsiteX6" fmla="*/ 0 w 304799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7996" h="6858000">
                <a:moveTo>
                  <a:pt x="0" y="0"/>
                </a:moveTo>
                <a:lnTo>
                  <a:pt x="1834804" y="0"/>
                </a:lnTo>
                <a:lnTo>
                  <a:pt x="1865450" y="36510"/>
                </a:lnTo>
                <a:cubicBezTo>
                  <a:pt x="2595208" y="954633"/>
                  <a:pt x="3035525" y="2113650"/>
                  <a:pt x="3047736" y="3376230"/>
                </a:cubicBezTo>
                <a:cubicBezTo>
                  <a:pt x="3059947" y="4638811"/>
                  <a:pt x="2642129" y="5806128"/>
                  <a:pt x="1930266" y="6738193"/>
                </a:cubicBezTo>
                <a:lnTo>
                  <a:pt x="1833587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5000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  <a:alpha val="3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184128" y="1226209"/>
            <a:ext cx="5034905" cy="2279200"/>
          </a:xfrm>
        </p:spPr>
        <p:txBody>
          <a:bodyPr wrap="square" anchor="b">
            <a:normAutofit/>
          </a:bodyPr>
          <a:lstStyle>
            <a:lvl1pPr algn="l">
              <a:defRPr sz="48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6184128" y="3613409"/>
            <a:ext cx="5034905" cy="936000"/>
          </a:xfrm>
        </p:spPr>
        <p:txBody>
          <a:bodyPr wrap="square">
            <a:normAutofit/>
          </a:bodyPr>
          <a:lstStyle>
            <a:lvl1pPr marL="0" indent="0" algn="l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1204598" y="2482850"/>
            <a:ext cx="3653152" cy="1892298"/>
          </a:xfrm>
        </p:spPr>
        <p:txBody>
          <a:bodyPr wrap="none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717679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0717679 w 12192000"/>
              <a:gd name="connsiteY3" fmla="*/ 6858000 h 6858000"/>
              <a:gd name="connsiteX4" fmla="*/ 10725063 w 12192000"/>
              <a:gd name="connsiteY4" fmla="*/ 6848703 h 6858000"/>
              <a:gd name="connsiteX5" fmla="*/ 11872686 w 12192000"/>
              <a:gd name="connsiteY5" fmla="*/ 3429000 h 6858000"/>
              <a:gd name="connsiteX6" fmla="*/ 10725063 w 12192000"/>
              <a:gd name="connsiteY6" fmla="*/ 9297 h 6858000"/>
              <a:gd name="connsiteX7" fmla="*/ 0 w 12192000"/>
              <a:gd name="connsiteY7" fmla="*/ 0 h 6858000"/>
              <a:gd name="connsiteX8" fmla="*/ 1474321 w 12192000"/>
              <a:gd name="connsiteY8" fmla="*/ 0 h 6858000"/>
              <a:gd name="connsiteX9" fmla="*/ 1466937 w 12192000"/>
              <a:gd name="connsiteY9" fmla="*/ 9297 h 6858000"/>
              <a:gd name="connsiteX10" fmla="*/ 319314 w 12192000"/>
              <a:gd name="connsiteY10" fmla="*/ 3429000 h 6858000"/>
              <a:gd name="connsiteX11" fmla="*/ 1466937 w 12192000"/>
              <a:gd name="connsiteY11" fmla="*/ 6848703 h 6858000"/>
              <a:gd name="connsiteX12" fmla="*/ 1474321 w 12192000"/>
              <a:gd name="connsiteY12" fmla="*/ 6858000 h 6858000"/>
              <a:gd name="connsiteX13" fmla="*/ 0 w 12192000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858000">
                <a:moveTo>
                  <a:pt x="10717679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0717679" y="6858000"/>
                </a:lnTo>
                <a:lnTo>
                  <a:pt x="10725063" y="6848703"/>
                </a:lnTo>
                <a:cubicBezTo>
                  <a:pt x="11445844" y="5895106"/>
                  <a:pt x="11872686" y="4711373"/>
                  <a:pt x="11872686" y="3429000"/>
                </a:cubicBezTo>
                <a:cubicBezTo>
                  <a:pt x="11872686" y="2146628"/>
                  <a:pt x="11445844" y="962894"/>
                  <a:pt x="10725063" y="9297"/>
                </a:cubicBezTo>
                <a:close/>
                <a:moveTo>
                  <a:pt x="0" y="0"/>
                </a:moveTo>
                <a:lnTo>
                  <a:pt x="1474321" y="0"/>
                </a:lnTo>
                <a:lnTo>
                  <a:pt x="1466937" y="9297"/>
                </a:lnTo>
                <a:cubicBezTo>
                  <a:pt x="746156" y="962894"/>
                  <a:pt x="319314" y="2146628"/>
                  <a:pt x="319314" y="3429000"/>
                </a:cubicBezTo>
                <a:cubicBezTo>
                  <a:pt x="319314" y="4711373"/>
                  <a:pt x="746156" y="5895106"/>
                  <a:pt x="1466937" y="6848703"/>
                </a:cubicBezTo>
                <a:lnTo>
                  <a:pt x="14743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9" name="圆: 空心 8"/>
          <p:cNvSpPr/>
          <p:nvPr userDrawn="1">
            <p:custDataLst>
              <p:tags r:id="rId4"/>
            </p:custDataLst>
          </p:nvPr>
        </p:nvSpPr>
        <p:spPr>
          <a:xfrm>
            <a:off x="2768600" y="146054"/>
            <a:ext cx="6654800" cy="6584368"/>
          </a:xfrm>
          <a:prstGeom prst="donut">
            <a:avLst>
              <a:gd name="adj" fmla="val 7716"/>
            </a:avLst>
          </a:prstGeom>
          <a:solidFill>
            <a:schemeClr val="bg2"/>
          </a:solidFill>
          <a:ln>
            <a:noFill/>
          </a:ln>
          <a:effectLst>
            <a:outerShdw blurRad="101600" dist="101600" dir="8100000" algn="tr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仿宋" panose="02010609060101010101" charset="-122"/>
            </a:endParaRPr>
          </a:p>
        </p:txBody>
      </p:sp>
      <p:sp>
        <p:nvSpPr>
          <p:cNvPr id="11" name="圆: 空心 10"/>
          <p:cNvSpPr/>
          <p:nvPr userDrawn="1">
            <p:custDataLst>
              <p:tags r:id="rId5"/>
            </p:custDataLst>
          </p:nvPr>
        </p:nvSpPr>
        <p:spPr>
          <a:xfrm>
            <a:off x="2768600" y="146054"/>
            <a:ext cx="6654800" cy="6584368"/>
          </a:xfrm>
          <a:prstGeom prst="donut">
            <a:avLst>
              <a:gd name="adj" fmla="val 7716"/>
            </a:avLst>
          </a:prstGeom>
          <a:gradFill>
            <a:gsLst>
              <a:gs pos="0">
                <a:schemeClr val="bg2">
                  <a:lumMod val="98000"/>
                  <a:lumOff val="2000"/>
                </a:schemeClr>
              </a:gs>
              <a:gs pos="100000">
                <a:schemeClr val="bg2">
                  <a:lumMod val="98000"/>
                  <a:lumOff val="2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152400" dir="18900000">
              <a:schemeClr val="bg2">
                <a:lumMod val="75000"/>
                <a:alpha val="1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仿宋" panose="02010609060101010101" charset="-122"/>
            </a:endParaRPr>
          </a:p>
        </p:txBody>
      </p:sp>
      <p:sp>
        <p:nvSpPr>
          <p:cNvPr id="12" name="任意多边形: 形状 11"/>
          <p:cNvSpPr/>
          <p:nvPr userDrawn="1">
            <p:custDataLst>
              <p:tags r:id="rId6"/>
            </p:custDataLst>
          </p:nvPr>
        </p:nvSpPr>
        <p:spPr>
          <a:xfrm>
            <a:off x="7997371" y="0"/>
            <a:ext cx="2438404" cy="6858000"/>
          </a:xfrm>
          <a:custGeom>
            <a:avLst/>
            <a:gdLst>
              <a:gd name="connsiteX0" fmla="*/ 0 w 2438404"/>
              <a:gd name="connsiteY0" fmla="*/ 0 h 6858000"/>
              <a:gd name="connsiteX1" fmla="*/ 769664 w 2438404"/>
              <a:gd name="connsiteY1" fmla="*/ 0 h 6858000"/>
              <a:gd name="connsiteX2" fmla="*/ 835481 w 2438404"/>
              <a:gd name="connsiteY2" fmla="*/ 48807 h 6858000"/>
              <a:gd name="connsiteX3" fmla="*/ 2438196 w 2438404"/>
              <a:gd name="connsiteY3" fmla="*/ 3386784 h 6858000"/>
              <a:gd name="connsiteX4" fmla="*/ 900341 w 2438404"/>
              <a:gd name="connsiteY4" fmla="*/ 6755135 h 6858000"/>
              <a:gd name="connsiteX5" fmla="*/ 767093 w 2438404"/>
              <a:gd name="connsiteY5" fmla="*/ 6858000 h 6858000"/>
              <a:gd name="connsiteX6" fmla="*/ 0 w 24384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8404" h="6858000">
                <a:moveTo>
                  <a:pt x="0" y="0"/>
                </a:moveTo>
                <a:lnTo>
                  <a:pt x="769664" y="0"/>
                </a:lnTo>
                <a:lnTo>
                  <a:pt x="835481" y="48807"/>
                </a:lnTo>
                <a:cubicBezTo>
                  <a:pt x="1803282" y="840562"/>
                  <a:pt x="2425171" y="2040027"/>
                  <a:pt x="2438196" y="3386784"/>
                </a:cubicBezTo>
                <a:cubicBezTo>
                  <a:pt x="2451221" y="4733541"/>
                  <a:pt x="1852648" y="5944811"/>
                  <a:pt x="900341" y="6755135"/>
                </a:cubicBezTo>
                <a:lnTo>
                  <a:pt x="767093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5000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13" name="任意多边形: 形状 12"/>
          <p:cNvSpPr/>
          <p:nvPr userDrawn="1">
            <p:custDataLst>
              <p:tags r:id="rId7"/>
            </p:custDataLst>
          </p:nvPr>
        </p:nvSpPr>
        <p:spPr>
          <a:xfrm>
            <a:off x="8077204" y="0"/>
            <a:ext cx="3047996" cy="6858000"/>
          </a:xfrm>
          <a:custGeom>
            <a:avLst/>
            <a:gdLst>
              <a:gd name="connsiteX0" fmla="*/ 0 w 3047996"/>
              <a:gd name="connsiteY0" fmla="*/ 0 h 6858000"/>
              <a:gd name="connsiteX1" fmla="*/ 1834804 w 3047996"/>
              <a:gd name="connsiteY1" fmla="*/ 0 h 6858000"/>
              <a:gd name="connsiteX2" fmla="*/ 1865450 w 3047996"/>
              <a:gd name="connsiteY2" fmla="*/ 36510 h 6858000"/>
              <a:gd name="connsiteX3" fmla="*/ 3047736 w 3047996"/>
              <a:gd name="connsiteY3" fmla="*/ 3376230 h 6858000"/>
              <a:gd name="connsiteX4" fmla="*/ 1930266 w 3047996"/>
              <a:gd name="connsiteY4" fmla="*/ 6738193 h 6858000"/>
              <a:gd name="connsiteX5" fmla="*/ 1833587 w 3047996"/>
              <a:gd name="connsiteY5" fmla="*/ 6858000 h 6858000"/>
              <a:gd name="connsiteX6" fmla="*/ 0 w 304799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7996" h="6858000">
                <a:moveTo>
                  <a:pt x="0" y="0"/>
                </a:moveTo>
                <a:lnTo>
                  <a:pt x="1834804" y="0"/>
                </a:lnTo>
                <a:lnTo>
                  <a:pt x="1865450" y="36510"/>
                </a:lnTo>
                <a:cubicBezTo>
                  <a:pt x="2595208" y="954633"/>
                  <a:pt x="3035525" y="2113650"/>
                  <a:pt x="3047736" y="3376230"/>
                </a:cubicBezTo>
                <a:cubicBezTo>
                  <a:pt x="3059947" y="4638811"/>
                  <a:pt x="2642129" y="5806128"/>
                  <a:pt x="1930266" y="6738193"/>
                </a:cubicBezTo>
                <a:lnTo>
                  <a:pt x="1833587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5000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  <a:alpha val="4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15" name="任意多边形: 形状 14"/>
          <p:cNvSpPr/>
          <p:nvPr userDrawn="1">
            <p:custDataLst>
              <p:tags r:id="rId8"/>
            </p:custDataLst>
          </p:nvPr>
        </p:nvSpPr>
        <p:spPr>
          <a:xfrm flipH="1">
            <a:off x="1705427" y="0"/>
            <a:ext cx="2438404" cy="6858000"/>
          </a:xfrm>
          <a:custGeom>
            <a:avLst/>
            <a:gdLst>
              <a:gd name="connsiteX0" fmla="*/ 0 w 2438404"/>
              <a:gd name="connsiteY0" fmla="*/ 0 h 6858000"/>
              <a:gd name="connsiteX1" fmla="*/ 769664 w 2438404"/>
              <a:gd name="connsiteY1" fmla="*/ 0 h 6858000"/>
              <a:gd name="connsiteX2" fmla="*/ 835481 w 2438404"/>
              <a:gd name="connsiteY2" fmla="*/ 48807 h 6858000"/>
              <a:gd name="connsiteX3" fmla="*/ 2438196 w 2438404"/>
              <a:gd name="connsiteY3" fmla="*/ 3386784 h 6858000"/>
              <a:gd name="connsiteX4" fmla="*/ 900341 w 2438404"/>
              <a:gd name="connsiteY4" fmla="*/ 6755135 h 6858000"/>
              <a:gd name="connsiteX5" fmla="*/ 767093 w 2438404"/>
              <a:gd name="connsiteY5" fmla="*/ 6858000 h 6858000"/>
              <a:gd name="connsiteX6" fmla="*/ 0 w 24384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8404" h="6858000">
                <a:moveTo>
                  <a:pt x="0" y="0"/>
                </a:moveTo>
                <a:lnTo>
                  <a:pt x="769664" y="0"/>
                </a:lnTo>
                <a:lnTo>
                  <a:pt x="835481" y="48807"/>
                </a:lnTo>
                <a:cubicBezTo>
                  <a:pt x="1803282" y="840562"/>
                  <a:pt x="2425171" y="2040027"/>
                  <a:pt x="2438196" y="3386784"/>
                </a:cubicBezTo>
                <a:cubicBezTo>
                  <a:pt x="2451221" y="4733541"/>
                  <a:pt x="1852648" y="5944811"/>
                  <a:pt x="900341" y="6755135"/>
                </a:cubicBezTo>
                <a:lnTo>
                  <a:pt x="767093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5000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16" name="任意多边形: 形状 15"/>
          <p:cNvSpPr/>
          <p:nvPr userDrawn="1">
            <p:custDataLst>
              <p:tags r:id="rId9"/>
            </p:custDataLst>
          </p:nvPr>
        </p:nvSpPr>
        <p:spPr>
          <a:xfrm flipH="1">
            <a:off x="1016002" y="0"/>
            <a:ext cx="3047996" cy="6858000"/>
          </a:xfrm>
          <a:custGeom>
            <a:avLst/>
            <a:gdLst>
              <a:gd name="connsiteX0" fmla="*/ 0 w 3047996"/>
              <a:gd name="connsiteY0" fmla="*/ 0 h 6858000"/>
              <a:gd name="connsiteX1" fmla="*/ 1834804 w 3047996"/>
              <a:gd name="connsiteY1" fmla="*/ 0 h 6858000"/>
              <a:gd name="connsiteX2" fmla="*/ 1865450 w 3047996"/>
              <a:gd name="connsiteY2" fmla="*/ 36510 h 6858000"/>
              <a:gd name="connsiteX3" fmla="*/ 3047736 w 3047996"/>
              <a:gd name="connsiteY3" fmla="*/ 3376230 h 6858000"/>
              <a:gd name="connsiteX4" fmla="*/ 1930266 w 3047996"/>
              <a:gd name="connsiteY4" fmla="*/ 6738193 h 6858000"/>
              <a:gd name="connsiteX5" fmla="*/ 1833587 w 3047996"/>
              <a:gd name="connsiteY5" fmla="*/ 6858000 h 6858000"/>
              <a:gd name="connsiteX6" fmla="*/ 0 w 304799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7996" h="6858000">
                <a:moveTo>
                  <a:pt x="0" y="0"/>
                </a:moveTo>
                <a:lnTo>
                  <a:pt x="1834804" y="0"/>
                </a:lnTo>
                <a:lnTo>
                  <a:pt x="1865450" y="36510"/>
                </a:lnTo>
                <a:cubicBezTo>
                  <a:pt x="2595208" y="954633"/>
                  <a:pt x="3035525" y="2113650"/>
                  <a:pt x="3047736" y="3376230"/>
                </a:cubicBezTo>
                <a:cubicBezTo>
                  <a:pt x="3059947" y="4638811"/>
                  <a:pt x="2642129" y="5806128"/>
                  <a:pt x="1930266" y="6738193"/>
                </a:cubicBezTo>
                <a:lnTo>
                  <a:pt x="1833587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50000">
                  <a:schemeClr val="accent2">
                    <a:lumMod val="40000"/>
                    <a:lumOff val="60000"/>
                    <a:alpha val="0"/>
                  </a:schemeClr>
                </a:gs>
                <a:gs pos="100000">
                  <a:schemeClr val="accent2">
                    <a:lumMod val="40000"/>
                    <a:lumOff val="60000"/>
                    <a:alpha val="40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17" name="椭圆 16"/>
          <p:cNvSpPr/>
          <p:nvPr userDrawn="1">
            <p:custDataLst>
              <p:tags r:id="rId10"/>
            </p:custDataLst>
          </p:nvPr>
        </p:nvSpPr>
        <p:spPr>
          <a:xfrm>
            <a:off x="10220738" y="2189848"/>
            <a:ext cx="104134" cy="1041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19" name="椭圆 18"/>
          <p:cNvSpPr/>
          <p:nvPr userDrawn="1">
            <p:custDataLst>
              <p:tags r:id="rId11"/>
            </p:custDataLst>
          </p:nvPr>
        </p:nvSpPr>
        <p:spPr>
          <a:xfrm>
            <a:off x="9852700" y="5539978"/>
            <a:ext cx="47618" cy="4761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1" name="椭圆 20"/>
          <p:cNvSpPr/>
          <p:nvPr userDrawn="1">
            <p:custDataLst>
              <p:tags r:id="rId12"/>
            </p:custDataLst>
          </p:nvPr>
        </p:nvSpPr>
        <p:spPr>
          <a:xfrm flipH="1">
            <a:off x="1782061" y="2334673"/>
            <a:ext cx="99590" cy="99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仿宋" panose="02010609060101010101" charset="-122"/>
            </a:endParaRPr>
          </a:p>
        </p:txBody>
      </p:sp>
      <p:sp>
        <p:nvSpPr>
          <p:cNvPr id="22" name="椭圆 21"/>
          <p:cNvSpPr/>
          <p:nvPr userDrawn="1">
            <p:custDataLst>
              <p:tags r:id="rId13"/>
            </p:custDataLst>
          </p:nvPr>
        </p:nvSpPr>
        <p:spPr>
          <a:xfrm>
            <a:off x="2226743" y="1282506"/>
            <a:ext cx="54822" cy="548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3" name="椭圆 11"/>
          <p:cNvSpPr/>
          <p:nvPr userDrawn="1">
            <p:custDataLst>
              <p:tags r:id="rId14"/>
            </p:custDataLst>
          </p:nvPr>
        </p:nvSpPr>
        <p:spPr>
          <a:xfrm>
            <a:off x="4836000" y="4427186"/>
            <a:ext cx="2520000" cy="5400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101600" dist="101600" dir="8100000" algn="tr" rotWithShape="0">
              <a:schemeClr val="bg2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cs typeface="仿宋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15"/>
            </p:custDataLst>
          </p:nvPr>
        </p:nvSpPr>
        <p:spPr>
          <a:xfrm>
            <a:off x="2334256" y="704850"/>
            <a:ext cx="7522888" cy="275115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2334260" y="3613150"/>
            <a:ext cx="7522845" cy="756285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4836000" y="4427186"/>
            <a:ext cx="2520000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98000"/>
                  <a:lumOff val="2000"/>
                </a:schemeClr>
              </a:gs>
              <a:gs pos="100000">
                <a:schemeClr val="bg2">
                  <a:lumMod val="98000"/>
                  <a:lumOff val="2000"/>
                </a:schemeClr>
              </a:gs>
            </a:gsLst>
            <a:lin ang="5400000" scaled="0"/>
          </a:gradFill>
          <a:ln>
            <a:noFill/>
          </a:ln>
          <a:effectLst>
            <a:innerShdw blurRad="101600" dist="50800" dir="18900000">
              <a:schemeClr val="bg1">
                <a:alpha val="85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zh-CN" altLang="en-US" sz="1400" dirty="0">
                <a:solidFill>
                  <a:schemeClr val="tx2"/>
                </a:solidFill>
                <a:cs typeface="仿宋" panose="02010609060101010101" charset="-122"/>
              </a:defRPr>
            </a:lvl1pPr>
          </a:lstStyle>
          <a:p>
            <a:pPr marL="228600" lvl="0" indent="-228600" algn="ctr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9" name="任意多边形: 形状 8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717679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0717679 w 12192000"/>
              <a:gd name="connsiteY3" fmla="*/ 6858000 h 6858000"/>
              <a:gd name="connsiteX4" fmla="*/ 10725063 w 12192000"/>
              <a:gd name="connsiteY4" fmla="*/ 6848703 h 6858000"/>
              <a:gd name="connsiteX5" fmla="*/ 11872686 w 12192000"/>
              <a:gd name="connsiteY5" fmla="*/ 3429000 h 6858000"/>
              <a:gd name="connsiteX6" fmla="*/ 10725063 w 12192000"/>
              <a:gd name="connsiteY6" fmla="*/ 9297 h 6858000"/>
              <a:gd name="connsiteX7" fmla="*/ 0 w 12192000"/>
              <a:gd name="connsiteY7" fmla="*/ 0 h 6858000"/>
              <a:gd name="connsiteX8" fmla="*/ 1474321 w 12192000"/>
              <a:gd name="connsiteY8" fmla="*/ 0 h 6858000"/>
              <a:gd name="connsiteX9" fmla="*/ 1466937 w 12192000"/>
              <a:gd name="connsiteY9" fmla="*/ 9297 h 6858000"/>
              <a:gd name="connsiteX10" fmla="*/ 319314 w 12192000"/>
              <a:gd name="connsiteY10" fmla="*/ 3429000 h 6858000"/>
              <a:gd name="connsiteX11" fmla="*/ 1466937 w 12192000"/>
              <a:gd name="connsiteY11" fmla="*/ 6848703 h 6858000"/>
              <a:gd name="connsiteX12" fmla="*/ 1474321 w 12192000"/>
              <a:gd name="connsiteY12" fmla="*/ 6858000 h 6858000"/>
              <a:gd name="connsiteX13" fmla="*/ 0 w 12192000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858000">
                <a:moveTo>
                  <a:pt x="10717679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0717679" y="6858000"/>
                </a:lnTo>
                <a:lnTo>
                  <a:pt x="10725063" y="6848703"/>
                </a:lnTo>
                <a:cubicBezTo>
                  <a:pt x="11445844" y="5895106"/>
                  <a:pt x="11872686" y="4711373"/>
                  <a:pt x="11872686" y="3429000"/>
                </a:cubicBezTo>
                <a:cubicBezTo>
                  <a:pt x="11872686" y="2146628"/>
                  <a:pt x="11445844" y="962894"/>
                  <a:pt x="10725063" y="9297"/>
                </a:cubicBezTo>
                <a:close/>
                <a:moveTo>
                  <a:pt x="0" y="0"/>
                </a:moveTo>
                <a:lnTo>
                  <a:pt x="1474321" y="0"/>
                </a:lnTo>
                <a:lnTo>
                  <a:pt x="1466937" y="9297"/>
                </a:lnTo>
                <a:cubicBezTo>
                  <a:pt x="746156" y="962894"/>
                  <a:pt x="319314" y="2146628"/>
                  <a:pt x="319314" y="3429000"/>
                </a:cubicBezTo>
                <a:cubicBezTo>
                  <a:pt x="319314" y="4711373"/>
                  <a:pt x="746156" y="5895106"/>
                  <a:pt x="1466937" y="6848703"/>
                </a:cubicBezTo>
                <a:lnTo>
                  <a:pt x="14743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cs typeface="仿宋" panose="02010609060101010101" charset="-122"/>
            </a:endParaRPr>
          </a:p>
        </p:txBody>
      </p:sp>
      <p:sp>
        <p:nvSpPr>
          <p:cNvPr id="10" name="任意多边形: 形状 9"/>
          <p:cNvSpPr/>
          <p:nvPr userDrawn="1">
            <p:custDataLst>
              <p:tags r:id="rId14"/>
            </p:custDataLst>
          </p:nvPr>
        </p:nvSpPr>
        <p:spPr>
          <a:xfrm>
            <a:off x="9059065" y="0"/>
            <a:ext cx="2438404" cy="6858000"/>
          </a:xfrm>
          <a:custGeom>
            <a:avLst/>
            <a:gdLst>
              <a:gd name="connsiteX0" fmla="*/ 0 w 2438404"/>
              <a:gd name="connsiteY0" fmla="*/ 0 h 6858000"/>
              <a:gd name="connsiteX1" fmla="*/ 769664 w 2438404"/>
              <a:gd name="connsiteY1" fmla="*/ 0 h 6858000"/>
              <a:gd name="connsiteX2" fmla="*/ 835481 w 2438404"/>
              <a:gd name="connsiteY2" fmla="*/ 48807 h 6858000"/>
              <a:gd name="connsiteX3" fmla="*/ 2438196 w 2438404"/>
              <a:gd name="connsiteY3" fmla="*/ 3386784 h 6858000"/>
              <a:gd name="connsiteX4" fmla="*/ 900341 w 2438404"/>
              <a:gd name="connsiteY4" fmla="*/ 6755135 h 6858000"/>
              <a:gd name="connsiteX5" fmla="*/ 767093 w 2438404"/>
              <a:gd name="connsiteY5" fmla="*/ 6858000 h 6858000"/>
              <a:gd name="connsiteX6" fmla="*/ 0 w 24384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8404" h="6858000">
                <a:moveTo>
                  <a:pt x="0" y="0"/>
                </a:moveTo>
                <a:lnTo>
                  <a:pt x="769664" y="0"/>
                </a:lnTo>
                <a:lnTo>
                  <a:pt x="835481" y="48807"/>
                </a:lnTo>
                <a:cubicBezTo>
                  <a:pt x="1803282" y="840562"/>
                  <a:pt x="2425171" y="2040027"/>
                  <a:pt x="2438196" y="3386784"/>
                </a:cubicBezTo>
                <a:cubicBezTo>
                  <a:pt x="2451221" y="4733541"/>
                  <a:pt x="1852648" y="5944811"/>
                  <a:pt x="900341" y="6755135"/>
                </a:cubicBezTo>
                <a:lnTo>
                  <a:pt x="767093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50000">
                  <a:schemeClr val="accent2">
                    <a:alpha val="0"/>
                  </a:schemeClr>
                </a:gs>
                <a:gs pos="100000">
                  <a:schemeClr val="accent2">
                    <a:alpha val="15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11" name="任意多边形: 形状 10"/>
          <p:cNvSpPr/>
          <p:nvPr userDrawn="1">
            <p:custDataLst>
              <p:tags r:id="rId15"/>
            </p:custDataLst>
          </p:nvPr>
        </p:nvSpPr>
        <p:spPr>
          <a:xfrm>
            <a:off x="8653704" y="0"/>
            <a:ext cx="3047996" cy="6858000"/>
          </a:xfrm>
          <a:custGeom>
            <a:avLst/>
            <a:gdLst>
              <a:gd name="connsiteX0" fmla="*/ 0 w 3047996"/>
              <a:gd name="connsiteY0" fmla="*/ 0 h 6858000"/>
              <a:gd name="connsiteX1" fmla="*/ 1834804 w 3047996"/>
              <a:gd name="connsiteY1" fmla="*/ 0 h 6858000"/>
              <a:gd name="connsiteX2" fmla="*/ 1865450 w 3047996"/>
              <a:gd name="connsiteY2" fmla="*/ 36510 h 6858000"/>
              <a:gd name="connsiteX3" fmla="*/ 3047736 w 3047996"/>
              <a:gd name="connsiteY3" fmla="*/ 3376230 h 6858000"/>
              <a:gd name="connsiteX4" fmla="*/ 1930266 w 3047996"/>
              <a:gd name="connsiteY4" fmla="*/ 6738193 h 6858000"/>
              <a:gd name="connsiteX5" fmla="*/ 1833587 w 3047996"/>
              <a:gd name="connsiteY5" fmla="*/ 6858000 h 6858000"/>
              <a:gd name="connsiteX6" fmla="*/ 0 w 304799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7996" h="6858000">
                <a:moveTo>
                  <a:pt x="0" y="0"/>
                </a:moveTo>
                <a:lnTo>
                  <a:pt x="1834804" y="0"/>
                </a:lnTo>
                <a:lnTo>
                  <a:pt x="1865450" y="36510"/>
                </a:lnTo>
                <a:cubicBezTo>
                  <a:pt x="2595208" y="954633"/>
                  <a:pt x="3035525" y="2113650"/>
                  <a:pt x="3047736" y="3376230"/>
                </a:cubicBezTo>
                <a:cubicBezTo>
                  <a:pt x="3059947" y="4638811"/>
                  <a:pt x="2642129" y="5806128"/>
                  <a:pt x="1930266" y="6738193"/>
                </a:cubicBezTo>
                <a:lnTo>
                  <a:pt x="1833587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61000">
                  <a:schemeClr val="accent2">
                    <a:alpha val="0"/>
                  </a:schemeClr>
                </a:gs>
                <a:gs pos="100000">
                  <a:schemeClr val="accent2">
                    <a:alpha val="21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cs typeface="仿宋" panose="02010609060101010101" charset="-122"/>
              <a:sym typeface="+mn-ea"/>
            </a:endParaRPr>
          </a:p>
        </p:txBody>
      </p:sp>
      <p:sp>
        <p:nvSpPr>
          <p:cNvPr id="12" name="任意多边形: 形状 11"/>
          <p:cNvSpPr/>
          <p:nvPr userDrawn="1">
            <p:custDataLst>
              <p:tags r:id="rId16"/>
            </p:custDataLst>
          </p:nvPr>
        </p:nvSpPr>
        <p:spPr>
          <a:xfrm flipH="1">
            <a:off x="694532" y="0"/>
            <a:ext cx="2438404" cy="6858000"/>
          </a:xfrm>
          <a:custGeom>
            <a:avLst/>
            <a:gdLst>
              <a:gd name="connsiteX0" fmla="*/ 0 w 2438404"/>
              <a:gd name="connsiteY0" fmla="*/ 0 h 6858000"/>
              <a:gd name="connsiteX1" fmla="*/ 769664 w 2438404"/>
              <a:gd name="connsiteY1" fmla="*/ 0 h 6858000"/>
              <a:gd name="connsiteX2" fmla="*/ 835481 w 2438404"/>
              <a:gd name="connsiteY2" fmla="*/ 48807 h 6858000"/>
              <a:gd name="connsiteX3" fmla="*/ 2438196 w 2438404"/>
              <a:gd name="connsiteY3" fmla="*/ 3386784 h 6858000"/>
              <a:gd name="connsiteX4" fmla="*/ 900341 w 2438404"/>
              <a:gd name="connsiteY4" fmla="*/ 6755135 h 6858000"/>
              <a:gd name="connsiteX5" fmla="*/ 767093 w 2438404"/>
              <a:gd name="connsiteY5" fmla="*/ 6858000 h 6858000"/>
              <a:gd name="connsiteX6" fmla="*/ 0 w 24384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8404" h="6858000">
                <a:moveTo>
                  <a:pt x="0" y="0"/>
                </a:moveTo>
                <a:lnTo>
                  <a:pt x="769664" y="0"/>
                </a:lnTo>
                <a:lnTo>
                  <a:pt x="835481" y="48807"/>
                </a:lnTo>
                <a:cubicBezTo>
                  <a:pt x="1803282" y="840562"/>
                  <a:pt x="2425171" y="2040027"/>
                  <a:pt x="2438196" y="3386784"/>
                </a:cubicBezTo>
                <a:cubicBezTo>
                  <a:pt x="2451221" y="4733541"/>
                  <a:pt x="1852648" y="5944811"/>
                  <a:pt x="900341" y="6755135"/>
                </a:cubicBezTo>
                <a:lnTo>
                  <a:pt x="767093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50000">
                  <a:schemeClr val="accent2">
                    <a:alpha val="0"/>
                  </a:schemeClr>
                </a:gs>
                <a:gs pos="100000">
                  <a:schemeClr val="accent2">
                    <a:alpha val="15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13" name="任意多边形: 形状 12"/>
          <p:cNvSpPr/>
          <p:nvPr userDrawn="1">
            <p:custDataLst>
              <p:tags r:id="rId17"/>
            </p:custDataLst>
          </p:nvPr>
        </p:nvSpPr>
        <p:spPr>
          <a:xfrm flipH="1">
            <a:off x="490300" y="0"/>
            <a:ext cx="3047996" cy="6858000"/>
          </a:xfrm>
          <a:custGeom>
            <a:avLst/>
            <a:gdLst>
              <a:gd name="connsiteX0" fmla="*/ 0 w 3047996"/>
              <a:gd name="connsiteY0" fmla="*/ 0 h 6858000"/>
              <a:gd name="connsiteX1" fmla="*/ 1834804 w 3047996"/>
              <a:gd name="connsiteY1" fmla="*/ 0 h 6858000"/>
              <a:gd name="connsiteX2" fmla="*/ 1865450 w 3047996"/>
              <a:gd name="connsiteY2" fmla="*/ 36510 h 6858000"/>
              <a:gd name="connsiteX3" fmla="*/ 3047736 w 3047996"/>
              <a:gd name="connsiteY3" fmla="*/ 3376230 h 6858000"/>
              <a:gd name="connsiteX4" fmla="*/ 1930266 w 3047996"/>
              <a:gd name="connsiteY4" fmla="*/ 6738193 h 6858000"/>
              <a:gd name="connsiteX5" fmla="*/ 1833587 w 3047996"/>
              <a:gd name="connsiteY5" fmla="*/ 6858000 h 6858000"/>
              <a:gd name="connsiteX6" fmla="*/ 0 w 304799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7996" h="6858000">
                <a:moveTo>
                  <a:pt x="0" y="0"/>
                </a:moveTo>
                <a:lnTo>
                  <a:pt x="1834804" y="0"/>
                </a:lnTo>
                <a:lnTo>
                  <a:pt x="1865450" y="36510"/>
                </a:lnTo>
                <a:cubicBezTo>
                  <a:pt x="2595208" y="954633"/>
                  <a:pt x="3035525" y="2113650"/>
                  <a:pt x="3047736" y="3376230"/>
                </a:cubicBezTo>
                <a:cubicBezTo>
                  <a:pt x="3059947" y="4638811"/>
                  <a:pt x="2642129" y="5806128"/>
                  <a:pt x="1930266" y="6738193"/>
                </a:cubicBezTo>
                <a:lnTo>
                  <a:pt x="1833587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gradFill flip="none" rotWithShape="1">
              <a:gsLst>
                <a:gs pos="61000">
                  <a:schemeClr val="accent2">
                    <a:alpha val="0"/>
                  </a:schemeClr>
                </a:gs>
                <a:gs pos="100000">
                  <a:schemeClr val="accent2">
                    <a:alpha val="21000"/>
                  </a:schemeClr>
                </a:gs>
              </a:gsLst>
              <a:lin ang="0" scaled="1"/>
              <a:tileRect/>
            </a:gradFill>
            <a:prstDash val="dash"/>
          </a:ln>
          <a:effectLst>
            <a:outerShdw blurRad="254000" dist="190500" dir="2700000" algn="t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cs typeface="仿宋" panose="02010609060101010101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仿宋" panose="0201060906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仿宋" panose="02010609060101010101" charset="-122"/>
        </a:defRPr>
      </a:lvl1pPr>
    </p:titleStyle>
    <p:bodyStyle>
      <a:lvl1pPr marL="228600" indent="-228600" algn="ctr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1pPr>
      <a:lvl2pPr marL="538480" indent="-206375" algn="ctr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仿宋" panose="02010609060101010101" charset="-122"/>
        </a:defRPr>
      </a:lvl2pPr>
      <a:lvl3pPr marL="798830" indent="-161925" algn="ctr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仿宋" panose="02010609060101010101" charset="-122"/>
        </a:defRPr>
      </a:lvl3pPr>
      <a:lvl4pPr marL="1030605" indent="-149225" algn="ctr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仿宋" panose="02010609060101010101" charset="-122"/>
        </a:defRPr>
      </a:lvl4pPr>
      <a:lvl5pPr marL="1235075" indent="-127000" algn="ctr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仿宋" panose="0201060906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3.xml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tags" Target="../tags/tag110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5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114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116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9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118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2.xml"/><Relationship Id="rId3" Type="http://schemas.openxmlformats.org/officeDocument/2006/relationships/image" Target="../media/image7.png"/><Relationship Id="rId2" Type="http://schemas.openxmlformats.org/officeDocument/2006/relationships/tags" Target="../tags/tag121.xml"/><Relationship Id="rId1" Type="http://schemas.openxmlformats.org/officeDocument/2006/relationships/tags" Target="../tags/tag120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413635" y="2221230"/>
            <a:ext cx="7364730" cy="1235075"/>
          </a:xfrm>
        </p:spPr>
        <p:txBody>
          <a:bodyPr/>
          <a:lstStyle/>
          <a:p>
            <a:r>
              <a:rPr lang="zh-CN" altLang="en-US"/>
              <a:t>招</a:t>
            </a:r>
            <a:r>
              <a:rPr lang="en-US" altLang="zh-CN"/>
              <a:t> </a:t>
            </a:r>
            <a:r>
              <a:rPr lang="zh-CN" altLang="en-US"/>
              <a:t>待</a:t>
            </a:r>
            <a:r>
              <a:rPr lang="en-US" altLang="zh-CN"/>
              <a:t> </a:t>
            </a:r>
            <a:r>
              <a:rPr lang="ja-JP" altLang="en-US"/>
              <a:t>状</a:t>
            </a:r>
            <a:endParaRPr lang="ja-JP" altLang="en-US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402205" y="3615055"/>
            <a:ext cx="7388225" cy="445770"/>
          </a:xfrm>
        </p:spPr>
        <p:txBody>
          <a:bodyPr/>
          <a:lstStyle/>
          <a:p>
            <a:r>
              <a:rPr lang="en-US" altLang="zh-CN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2 0 2 5</a:t>
            </a:r>
            <a:r>
              <a:rPr lang="zh-CN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第二十</a:t>
            </a:r>
            <a:r>
              <a:rPr lang="ja-JP" altLang="zh-CN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八</a:t>
            </a:r>
            <a:r>
              <a:rPr lang="zh-CN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回</a:t>
            </a:r>
            <a:r>
              <a:rPr lang="ja-JP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ものづくりワールド</a:t>
            </a:r>
            <a:r>
              <a:rPr lang="en-US" altLang="zh-CN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[</a:t>
            </a:r>
            <a:r>
              <a:rPr lang="zh-CN" altLang="en-US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大阪</a:t>
            </a:r>
            <a:r>
              <a:rPr lang="en-US" altLang="zh-CN"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]</a:t>
            </a:r>
            <a:endParaRPr lang="en-US" altLang="zh-CN" sz="2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836160" y="1336040"/>
            <a:ext cx="2520315" cy="726440"/>
          </a:xfrm>
        </p:spPr>
        <p:txBody>
          <a:bodyPr/>
          <a:lstStyle/>
          <a:p>
            <a:r>
              <a:rPr lang="zh-CN" altLang="en-US"/>
              <a:t>安翔智能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660900" y="1149985"/>
            <a:ext cx="3256280" cy="96901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>
              <a:lnSpc>
                <a:spcPct val="140000"/>
              </a:lnSpc>
            </a:pPr>
            <a:endParaRPr lang="zh-CN" altLang="en-US" sz="2400" kern="100" dirty="0">
              <a:effectLst/>
              <a:latin typeface="+mn-ea"/>
              <a:cs typeface="江城圆体 400W" panose="020B0500000000000000" pitchFamily="34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4895215" y="1336040"/>
            <a:ext cx="2461260" cy="726440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chemeClr val="tx1"/>
                </a:solidFill>
                <a:cs typeface="仿宋" panose="02010609060101010101" charset="-122"/>
              </a:rPr>
              <a:t>安翔</a:t>
            </a:r>
            <a:r>
              <a:rPr lang="ja-JP" altLang="zh-CN" sz="3200" b="1">
                <a:solidFill>
                  <a:schemeClr val="tx1"/>
                </a:solidFill>
                <a:cs typeface="仿宋" panose="02010609060101010101" charset="-122"/>
              </a:rPr>
              <a:t>精機</a:t>
            </a:r>
            <a:endParaRPr lang="ja-JP" altLang="zh-CN" sz="3200" b="1">
              <a:solidFill>
                <a:schemeClr val="tx1"/>
              </a:solidFill>
              <a:cs typeface="仿宋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32045" y="4493260"/>
            <a:ext cx="2985770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40000"/>
              </a:lnSpc>
            </a:pPr>
            <a:r>
              <a:rPr lang="ja-JP" altLang="en-US" sz="1400" b="1" kern="100" dirty="0">
                <a:effectLst/>
                <a:latin typeface="+mn-ea"/>
                <a:cs typeface="江城圆体 400W" panose="020B0500000000000000" pitchFamily="34" charset="-122"/>
              </a:rPr>
              <a:t>ブース番号：</a:t>
            </a:r>
            <a:r>
              <a:rPr lang="en-US" altLang="ja-JP" sz="1400" b="1" kern="100" dirty="0">
                <a:effectLst/>
                <a:latin typeface="+mn-ea"/>
                <a:cs typeface="江城圆体 400W" panose="020B0500000000000000" pitchFamily="34" charset="-122"/>
              </a:rPr>
              <a:t>3</a:t>
            </a:r>
            <a:r>
              <a:rPr lang="zh-CN" altLang="en-US" sz="1400" b="1" kern="100" dirty="0">
                <a:effectLst/>
                <a:latin typeface="+mn-ea"/>
                <a:cs typeface="江城圆体 400W" panose="020B0500000000000000" pitchFamily="34" charset="-122"/>
              </a:rPr>
              <a:t>号</a:t>
            </a:r>
            <a:r>
              <a:rPr lang="ja-JP" altLang="en-US" sz="1400" b="1" kern="100" dirty="0">
                <a:effectLst/>
                <a:latin typeface="+mn-ea"/>
                <a:cs typeface="江城圆体 400W" panose="020B0500000000000000" pitchFamily="34" charset="-122"/>
              </a:rPr>
              <a:t>館</a:t>
            </a:r>
            <a:r>
              <a:rPr lang="zh-CN" altLang="en-US" sz="1400" b="1" kern="100" dirty="0">
                <a:effectLst/>
                <a:latin typeface="+mn-ea"/>
                <a:cs typeface="江城圆体 400W" panose="020B0500000000000000" pitchFamily="34" charset="-122"/>
              </a:rPr>
              <a:t> </a:t>
            </a:r>
            <a:r>
              <a:rPr lang="en-US" altLang="zh-CN" sz="1400" b="1" kern="100" dirty="0">
                <a:effectLst/>
                <a:latin typeface="+mn-ea"/>
                <a:cs typeface="江城圆体 400W" panose="020B0500000000000000" pitchFamily="34" charset="-122"/>
              </a:rPr>
              <a:t>16-20</a:t>
            </a:r>
            <a:endParaRPr lang="en-US" altLang="zh-CN" sz="1400" b="1" kern="100" dirty="0">
              <a:effectLst/>
              <a:latin typeface="+mn-ea"/>
              <a:cs typeface="江城圆体 400W" panose="020B0500000000000000" pitchFamily="34" charset="-122"/>
            </a:endParaRPr>
          </a:p>
          <a:p>
            <a:pPr>
              <a:lnSpc>
                <a:spcPct val="140000"/>
              </a:lnSpc>
            </a:pPr>
            <a:endParaRPr lang="en-US" altLang="zh-CN" sz="1400" b="1" kern="100" dirty="0">
              <a:effectLst/>
              <a:latin typeface="+mn-ea"/>
              <a:cs typeface="江城圆体 400W" panose="020B0500000000000000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32045" y="5013960"/>
            <a:ext cx="2694305" cy="3390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40000"/>
              </a:lnSpc>
            </a:pPr>
            <a:r>
              <a:rPr lang="ja-JP" altLang="zh-CN" sz="1200" b="1" kern="100" dirty="0">
                <a:effectLst/>
                <a:latin typeface="+mn-ea"/>
                <a:cs typeface="江城圆体 400W" panose="020B0500000000000000" pitchFamily="34" charset="-122"/>
              </a:rPr>
              <a:t>会期：</a:t>
            </a:r>
            <a:r>
              <a:rPr lang="en-US" altLang="zh-CN" sz="1200" b="1" kern="100" dirty="0">
                <a:effectLst/>
                <a:latin typeface="+mn-ea"/>
                <a:cs typeface="江城圆体 400W" panose="020B0500000000000000" pitchFamily="34" charset="-122"/>
              </a:rPr>
              <a:t>2025/10/1(</a:t>
            </a:r>
            <a:r>
              <a:rPr lang="zh-CN" altLang="en-US" sz="1200" b="1" kern="100" dirty="0">
                <a:effectLst/>
                <a:latin typeface="+mn-ea"/>
                <a:cs typeface="江城圆体 400W" panose="020B0500000000000000" pitchFamily="34" charset="-122"/>
              </a:rPr>
              <a:t>水</a:t>
            </a:r>
            <a:r>
              <a:rPr lang="en-US" altLang="zh-CN" sz="1200" b="1" kern="100" dirty="0">
                <a:effectLst/>
                <a:latin typeface="+mn-ea"/>
                <a:cs typeface="江城圆体 400W" panose="020B0500000000000000" pitchFamily="34" charset="-122"/>
              </a:rPr>
              <a:t>) - 3(</a:t>
            </a:r>
            <a:r>
              <a:rPr lang="zh-CN" altLang="en-US" sz="1200" b="1" kern="100" dirty="0">
                <a:effectLst/>
                <a:latin typeface="+mn-ea"/>
                <a:cs typeface="江城圆体 400W" panose="020B0500000000000000" pitchFamily="34" charset="-122"/>
              </a:rPr>
              <a:t>金</a:t>
            </a:r>
            <a:r>
              <a:rPr lang="en-US" altLang="zh-CN" sz="1200" b="1" kern="100" dirty="0">
                <a:effectLst/>
                <a:latin typeface="+mn-ea"/>
                <a:cs typeface="江城圆体 400W" panose="020B0500000000000000" pitchFamily="34" charset="-122"/>
              </a:rPr>
              <a:t>)</a:t>
            </a:r>
            <a:endParaRPr lang="en-US" altLang="zh-CN" sz="1200" b="1" kern="100" dirty="0">
              <a:effectLst/>
              <a:latin typeface="+mn-ea"/>
              <a:cs typeface="江城圆体 400W" panose="020B0500000000000000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36160" y="5353050"/>
            <a:ext cx="2684780" cy="4749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40000"/>
              </a:lnSpc>
            </a:pPr>
            <a:r>
              <a:rPr lang="ja-JP" altLang="zh-CN" sz="1600" kern="100" dirty="0">
                <a:effectLst/>
                <a:latin typeface="+mn-ea"/>
                <a:cs typeface="江城圆体 400W" panose="020B0500000000000000" pitchFamily="34" charset="-122"/>
              </a:rPr>
              <a:t>会場：</a:t>
            </a:r>
            <a:r>
              <a:rPr lang="ja-JP" altLang="en-US" sz="1600" kern="100" dirty="0">
                <a:effectLst/>
                <a:latin typeface="+mn-ea"/>
                <a:cs typeface="江城圆体 400W" panose="020B0500000000000000" pitchFamily="34" charset="-122"/>
              </a:rPr>
              <a:t>インテックス</a:t>
            </a:r>
            <a:r>
              <a:rPr lang="zh-CN" altLang="en-US" sz="1600" kern="100" dirty="0">
                <a:effectLst/>
                <a:latin typeface="+mn-ea"/>
                <a:cs typeface="江城圆体 400W" panose="020B0500000000000000" pitchFamily="34" charset="-122"/>
              </a:rPr>
              <a:t>大阪</a:t>
            </a:r>
            <a:endParaRPr lang="zh-CN" altLang="en-US" sz="1600" kern="100" dirty="0">
              <a:effectLst/>
              <a:latin typeface="+mn-ea"/>
              <a:cs typeface="江城圆体 400W" panose="020B0500000000000000" pitchFamily="3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ja-JP" altLang="zh-CN">
                <a:sym typeface="+mn-ea"/>
              </a:rPr>
              <a:t>出展機械リスト</a:t>
            </a:r>
            <a:endParaRPr lang="ja-JP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1940560" y="1508125"/>
            <a:ext cx="2974975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000" b="1">
                <a:solidFill>
                  <a:schemeClr val="tx1"/>
                </a:solidFill>
                <a:latin typeface="汉仪正圆-45W" panose="00020600040101010101" charset="-122"/>
                <a:ea typeface="汉仪正圆-45W" panose="00020600040101010101" charset="-122"/>
                <a:cs typeface="仿宋" panose="02010609060101010101" charset="-122"/>
              </a:rPr>
              <a:t>一体型</a:t>
            </a:r>
            <a:r>
              <a:rPr lang="ja-JP" altLang="zh-CN" sz="2000" b="1">
                <a:solidFill>
                  <a:schemeClr val="tx1"/>
                </a:solidFill>
                <a:latin typeface="汉仪正圆-45W" panose="00020600040101010101" charset="-122"/>
                <a:ea typeface="汉仪正圆-45W" panose="00020600040101010101" charset="-122"/>
                <a:cs typeface="仿宋" panose="02010609060101010101" charset="-122"/>
              </a:rPr>
              <a:t>視覚計数</a:t>
            </a:r>
            <a:r>
              <a:rPr lang="zh-CN" altLang="en-US" sz="2000" b="1">
                <a:solidFill>
                  <a:schemeClr val="tx1"/>
                </a:solidFill>
                <a:latin typeface="汉仪正圆-45W" panose="00020600040101010101" charset="-122"/>
                <a:ea typeface="汉仪正圆-45W" panose="00020600040101010101" charset="-122"/>
                <a:cs typeface="仿宋" panose="02010609060101010101" charset="-122"/>
              </a:rPr>
              <a:t>包装機</a:t>
            </a:r>
            <a:endParaRPr lang="zh-CN" altLang="en-US" sz="2000" b="1">
              <a:solidFill>
                <a:schemeClr val="tx1"/>
              </a:solidFill>
              <a:latin typeface="汉仪正圆-45W" panose="00020600040101010101" charset="-122"/>
              <a:ea typeface="汉仪正圆-45W" panose="00020600040101010101" charset="-122"/>
              <a:cs typeface="仿宋" panose="02010609060101010101" charset="-122"/>
            </a:endParaRPr>
          </a:p>
        </p:txBody>
      </p:sp>
      <p:pic>
        <p:nvPicPr>
          <p:cNvPr id="6" name="图片 1" descr="2346cebd8da06379d4a0b0070126ae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845" y="1973580"/>
            <a:ext cx="4970145" cy="3727450"/>
          </a:xfrm>
          <a:prstGeom prst="rect">
            <a:avLst/>
          </a:prstGeom>
        </p:spPr>
      </p:pic>
      <p:pic>
        <p:nvPicPr>
          <p:cNvPr id="12" name="图片 12" descr="b3c46ab34d67241fe3f8a1236ee6cdf-removebg-previe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855" y="1906905"/>
            <a:ext cx="4488815" cy="448881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459980" y="1574800"/>
            <a:ext cx="2813685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000" b="1">
                <a:solidFill>
                  <a:schemeClr val="tx1"/>
                </a:solidFill>
                <a:latin typeface="汉仪正圆-45W" panose="00020600040101010101" charset="-122"/>
                <a:ea typeface="汉仪正圆-45W" panose="00020600040101010101" charset="-122"/>
                <a:cs typeface="仿宋" panose="02010609060101010101" charset="-122"/>
              </a:rPr>
              <a:t>精密ビス</a:t>
            </a:r>
            <a:r>
              <a:rPr lang="ja-JP" altLang="zh-CN" sz="2000" b="1">
                <a:solidFill>
                  <a:schemeClr val="tx1"/>
                </a:solidFill>
                <a:latin typeface="汉仪正圆-45W" panose="00020600040101010101" charset="-122"/>
                <a:ea typeface="汉仪正圆-45W" panose="00020600040101010101" charset="-122"/>
                <a:cs typeface="仿宋" panose="02010609060101010101" charset="-122"/>
              </a:rPr>
              <a:t>計数</a:t>
            </a:r>
            <a:r>
              <a:rPr lang="zh-CN" altLang="en-US" sz="2000" b="1">
                <a:solidFill>
                  <a:schemeClr val="tx1"/>
                </a:solidFill>
                <a:latin typeface="汉仪正圆-45W" panose="00020600040101010101" charset="-122"/>
                <a:ea typeface="汉仪正圆-45W" panose="00020600040101010101" charset="-122"/>
                <a:cs typeface="仿宋" panose="02010609060101010101" charset="-122"/>
              </a:rPr>
              <a:t>包装装置</a:t>
            </a:r>
            <a:endParaRPr lang="zh-CN" altLang="en-US" sz="2000" b="1">
              <a:solidFill>
                <a:schemeClr val="tx1"/>
              </a:solidFill>
              <a:latin typeface="汉仪正圆-45W" panose="00020600040101010101" charset="-122"/>
              <a:ea typeface="汉仪正圆-45W" panose="00020600040101010101" charset="-122"/>
              <a:cs typeface="仿宋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ja-JP" altLang="zh-CN">
                <a:sym typeface="+mn-ea"/>
              </a:rPr>
              <a:t>出展機械リスト</a:t>
            </a:r>
            <a:endParaRPr lang="ja-JP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1940560" y="1508125"/>
            <a:ext cx="2974975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ja-JP" altLang="zh-CN" sz="2000" b="1">
                <a:solidFill>
                  <a:schemeClr val="tx1"/>
                </a:solidFill>
                <a:latin typeface="汉仪正圆-45W" panose="00020600040101010101" charset="-122"/>
                <a:ea typeface="汉仪正圆-45W" panose="00020600040101010101" charset="-122"/>
                <a:cs typeface="仿宋" panose="02010609060101010101" charset="-122"/>
              </a:rPr>
              <a:t>低落差計数</a:t>
            </a:r>
            <a:r>
              <a:rPr lang="zh-CN" altLang="en-US" sz="2000" b="1">
                <a:solidFill>
                  <a:schemeClr val="tx1"/>
                </a:solidFill>
                <a:latin typeface="汉仪正圆-45W" panose="00020600040101010101" charset="-122"/>
                <a:ea typeface="汉仪正圆-45W" panose="00020600040101010101" charset="-122"/>
                <a:cs typeface="仿宋" panose="02010609060101010101" charset="-122"/>
              </a:rPr>
              <a:t>包装機</a:t>
            </a:r>
            <a:endParaRPr lang="zh-CN" altLang="en-US" sz="2000" b="1">
              <a:solidFill>
                <a:schemeClr val="tx1"/>
              </a:solidFill>
              <a:latin typeface="汉仪正圆-45W" panose="00020600040101010101" charset="-122"/>
              <a:ea typeface="汉仪正圆-45W" panose="00020600040101010101" charset="-122"/>
              <a:cs typeface="仿宋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60895" y="1675130"/>
            <a:ext cx="4561205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ja-JP" altLang="en-US" sz="2000" b="1">
                <a:solidFill>
                  <a:schemeClr val="tx1"/>
                </a:solidFill>
                <a:latin typeface="汉仪正圆-45W" panose="00020600040101010101" charset="-122"/>
                <a:ea typeface="汉仪正圆-45W" panose="00020600040101010101" charset="-122"/>
                <a:cs typeface="仿宋" panose="02010609060101010101" charset="-122"/>
              </a:rPr>
              <a:t>スタンドアロンバッグ</a:t>
            </a:r>
            <a:r>
              <a:rPr lang="zh-CN" altLang="en-US" sz="2000" b="1">
                <a:solidFill>
                  <a:schemeClr val="tx1"/>
                </a:solidFill>
                <a:latin typeface="汉仪正圆-45W" panose="00020600040101010101" charset="-122"/>
                <a:ea typeface="汉仪正圆-45W" panose="00020600040101010101" charset="-122"/>
                <a:cs typeface="仿宋" panose="02010609060101010101" charset="-122"/>
              </a:rPr>
              <a:t>包装機</a:t>
            </a:r>
            <a:endParaRPr lang="zh-CN" altLang="en-US" sz="2000" b="1">
              <a:solidFill>
                <a:schemeClr val="tx1"/>
              </a:solidFill>
              <a:latin typeface="汉仪正圆-45W" panose="00020600040101010101" charset="-122"/>
              <a:ea typeface="汉仪正圆-45W" panose="00020600040101010101" charset="-122"/>
              <a:cs typeface="仿宋" panose="02010609060101010101" charset="-122"/>
            </a:endParaRPr>
          </a:p>
        </p:txBody>
      </p:sp>
      <p:pic>
        <p:nvPicPr>
          <p:cNvPr id="4" name="图片 3" descr="图片4-removebg-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1540" y="2600325"/>
            <a:ext cx="3335020" cy="2758440"/>
          </a:xfrm>
          <a:prstGeom prst="rect">
            <a:avLst/>
          </a:prstGeom>
        </p:spPr>
      </p:pic>
      <p:pic>
        <p:nvPicPr>
          <p:cNvPr id="7" name="图片 6" descr="图片5-removebg-previe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825" y="1267460"/>
            <a:ext cx="5401945" cy="540194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194685" y="1685925"/>
            <a:ext cx="4064000" cy="91440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>
              <a:lnSpc>
                <a:spcPct val="140000"/>
              </a:lnSpc>
            </a:pPr>
            <a:endParaRPr lang="zh-CN" altLang="en-US" sz="2400" kern="100" dirty="0">
              <a:effectLst/>
              <a:latin typeface="+mn-ea"/>
              <a:cs typeface="江城圆体 400W" panose="020B0500000000000000" pitchFamily="3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ja-JP" altLang="zh-CN">
                <a:sym typeface="+mn-ea"/>
              </a:rPr>
              <a:t>出展機械リスト</a:t>
            </a:r>
            <a:endParaRPr lang="zh-CN" altLang="en-US"/>
          </a:p>
        </p:txBody>
      </p:sp>
      <p:pic>
        <p:nvPicPr>
          <p:cNvPr id="14" name="图片 14" descr="image-removebg-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390" y="2512695"/>
            <a:ext cx="3747770" cy="30581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04975" y="1840865"/>
            <a:ext cx="6008370" cy="3987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tx1"/>
                </a:solidFill>
                <a:latin typeface="汉仪正圆-45W" panose="00020600040101010101" charset="-122"/>
                <a:ea typeface="汉仪正圆-45W" panose="00020600040101010101" charset="-122"/>
                <a:cs typeface="仿宋" panose="02010609060101010101" charset="-122"/>
              </a:rPr>
              <a:t>一体型ビジョン検査包装機</a:t>
            </a:r>
            <a:endParaRPr lang="zh-CN" altLang="en-US" sz="2000" b="1">
              <a:solidFill>
                <a:schemeClr val="tx1"/>
              </a:solidFill>
              <a:latin typeface="汉仪正圆-45W" panose="00020600040101010101" charset="-122"/>
              <a:ea typeface="汉仪正圆-45W" panose="00020600040101010101" charset="-122"/>
              <a:cs typeface="仿宋" panose="02010609060101010101" charset="-122"/>
            </a:endParaRPr>
          </a:p>
        </p:txBody>
      </p:sp>
      <p:pic>
        <p:nvPicPr>
          <p:cNvPr id="6" name="图片 5" descr="image-removebg-preview (2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425" y="3284220"/>
            <a:ext cx="4579620" cy="22866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94705" y="1840865"/>
            <a:ext cx="5299710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000" b="1">
                <a:solidFill>
                  <a:schemeClr val="tx1"/>
                </a:solidFill>
                <a:latin typeface="汉仪正圆-45W" panose="00020600040101010101" charset="-122"/>
                <a:ea typeface="汉仪正圆-45W" panose="00020600040101010101" charset="-122"/>
                <a:cs typeface="仿宋" panose="02010609060101010101" charset="-122"/>
              </a:rPr>
              <a:t>ハンディタイプ レーザークリーニング装置</a:t>
            </a:r>
            <a:endParaRPr lang="zh-CN" altLang="en-US" sz="2000" b="1">
              <a:solidFill>
                <a:schemeClr val="tx1"/>
              </a:solidFill>
              <a:latin typeface="汉仪正圆-45W" panose="00020600040101010101" charset="-122"/>
              <a:ea typeface="汉仪正圆-45W" panose="00020600040101010101" charset="-122"/>
              <a:cs typeface="仿宋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ja-JP" altLang="zh-CN"/>
              <a:t>会場レイアウト図</a:t>
            </a:r>
            <a:endParaRPr lang="ja-JP" altLang="zh-CN"/>
          </a:p>
        </p:txBody>
      </p:sp>
      <p:pic>
        <p:nvPicPr>
          <p:cNvPr id="9" name="内容占位符 8" descr="展会位置图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89305" y="1251585"/>
            <a:ext cx="10721975" cy="49237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227070" y="4733925"/>
            <a:ext cx="2804795" cy="6299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normAutofit fontScale="70000"/>
          </a:bodyPr>
          <a:p>
            <a:pPr>
              <a:lnSpc>
                <a:spcPct val="140000"/>
              </a:lnSpc>
            </a:pPr>
            <a:r>
              <a:rPr lang="ja-JP" altLang="en-US" sz="3200" b="1" kern="100" dirty="0">
                <a:solidFill>
                  <a:schemeClr val="bg1"/>
                </a:solidFill>
                <a:effectLst/>
                <a:latin typeface="+mn-ea"/>
                <a:cs typeface="江城圆体 400W" panose="020B0500000000000000" pitchFamily="34" charset="-122"/>
              </a:rPr>
              <a:t>ブース番号：</a:t>
            </a:r>
            <a:r>
              <a:rPr lang="en-US" altLang="ja-JP" sz="3200" b="1" kern="100" dirty="0">
                <a:solidFill>
                  <a:schemeClr val="bg1"/>
                </a:solidFill>
                <a:effectLst/>
                <a:latin typeface="+mn-ea"/>
                <a:cs typeface="江城圆体 400W" panose="020B0500000000000000" pitchFamily="34" charset="-122"/>
              </a:rPr>
              <a:t>16-20</a:t>
            </a:r>
            <a:endParaRPr lang="en-US" altLang="ja-JP" sz="3200" b="1" kern="100" dirty="0">
              <a:solidFill>
                <a:schemeClr val="bg1"/>
              </a:solidFill>
              <a:effectLst/>
              <a:latin typeface="+mn-ea"/>
              <a:cs typeface="江城圆体 400W" panose="020B0500000000000000" pitchFamily="3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59560" y="803910"/>
            <a:ext cx="9262110" cy="2751455"/>
          </a:xfrm>
        </p:spPr>
        <p:txBody>
          <a:bodyPr/>
          <a:lstStyle/>
          <a:p>
            <a:r>
              <a:rPr lang="ja-JP" altLang="en-US" sz="4000"/>
              <a:t>お</a:t>
            </a:r>
            <a:r>
              <a:rPr lang="zh-CN" altLang="en-US" sz="4000"/>
              <a:t>越</a:t>
            </a:r>
            <a:r>
              <a:rPr lang="ja-JP" altLang="en-US" sz="4000"/>
              <a:t>しをお</a:t>
            </a:r>
            <a:r>
              <a:rPr lang="zh-CN" altLang="en-US" sz="4000"/>
              <a:t>待</a:t>
            </a:r>
            <a:r>
              <a:rPr lang="ja-JP" altLang="en-US" sz="4000"/>
              <a:t>ちしております</a:t>
            </a:r>
            <a:endParaRPr lang="ja-JP" altLang="en-US" sz="4000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Thanks for watching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ja-JP" altLang="zh-CN" sz="2000" b="1"/>
              <a:t>安翔精機株式会社</a:t>
            </a:r>
            <a:endParaRPr lang="ja-JP" altLang="zh-CN" sz="2000" b="1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PRESET_TEXT_INDEX" val="0"/>
  <p:tag name="KSO_WM_UNIT_PRESET_TEXT_LEN" val="0"/>
  <p:tag name="KSO_WM_UNIT_VALUE" val="26"/>
</p:tagLst>
</file>

<file path=ppt/tags/tag1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3"/>
</p:tagLst>
</file>

<file path=ppt/tags/tag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62"/>
</p:tagLst>
</file>

<file path=ppt/tags/tag1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5"/>
</p:tagLst>
</file>

<file path=ppt/tags/tag3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6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57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8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5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7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PRESET_TEXT_INDEX" val="0"/>
  <p:tag name="KSO_WM_UNIT_PRESET_TEXT_LEN" val="0"/>
  <p:tag name="KSO_WM_UNIT_VALUE" val="26"/>
</p:tagLst>
</file>

<file path=ppt/tags/tag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6"/>
</p:tagLst>
</file>

<file path=ppt/tags/tag9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64"/>
</p:tagLst>
</file>

<file path=ppt/tags/tag9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  <p:tag name="KSO_WM_TEMPLATE_CATEGORY" val="custom"/>
  <p:tag name="KSO_WM_TEMPLATE_INDEX" val="20236792"/>
</p:tagLst>
</file>

<file path=ppt/tags/tag10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50"/>
  <p:tag name="KSO_WM_TEMPLATE_CATEGORY" val="custom"/>
  <p:tag name="KSO_WM_TEMPLATE_INDEX" val="20236792"/>
</p:tagLst>
</file>

<file path=ppt/tags/tag10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792"/>
  <p:tag name="KSO_WM_TEMPLATE_CATEGORY" val="custom"/>
  <p:tag name="KSO_WM_TEMPLATE_MASTER_TYPE" val="0"/>
</p:tagLst>
</file>

<file path=ppt/tags/tag11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92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92"/>
  <p:tag name="KSO_WM_TEMPLATE_CATEGORY" val="custom"/>
  <p:tag name="KSO_WM_UNIT_ISCONTENTSTITLE" val="0"/>
  <p:tag name="KSO_WM_UNIT_PRESET_TEXT" val="单击此处&#10;添加文档标题"/>
  <p:tag name="KSO_WM_UNIT_TEXT_TYPE" val="1"/>
</p:tagLst>
</file>

<file path=ppt/tags/tag1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6792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92"/>
  <p:tag name="KSO_WM_TEMPLATE_CATEGORY" val="custom"/>
  <p:tag name="KSO_WM_UNIT_ISCONTENTSTITLE" val="0"/>
  <p:tag name="KSO_WM_UNIT_PRESET_TEXT" val="WPS , a click to unlimited possibilities"/>
  <p:tag name="KSO_WM_UNIT_TEXT_TYPE" val="1"/>
</p:tagLst>
</file>

<file path=ppt/tags/tag11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6792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92"/>
  <p:tag name="KSO_WM_TEMPLATE_CATEGORY" val="custom"/>
  <p:tag name="KSO_WM_UNIT_VALUE" val="26"/>
</p:tagLst>
</file>

<file path=ppt/tags/tag113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6792"/>
  <p:tag name="KSO_WM_TEMPLATE_CATEGORY" val="custom"/>
  <p:tag name="KSO_WM_SLIDE_INDEX" val="1"/>
  <p:tag name="KSO_WM_SLIDE_ID" val="custom20236792_1"/>
  <p:tag name="KSO_WM_TEMPLATE_MASTER_TYPE" val="0"/>
  <p:tag name="KSO_WM_SLIDE_LAYOUT" val="a_b_f"/>
  <p:tag name="KSO_WM_SLIDE_LAYOUT_CNT" val="1_1_1"/>
</p:tagLst>
</file>

<file path=ppt/tags/tag11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92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92"/>
  <p:tag name="KSO_WM_TEMPLATE_CATEGORY" val="custom"/>
  <p:tag name="KSO_WM_UNIT_ISCONTENTSTITLE" val="0"/>
  <p:tag name="KSO_WM_UNIT_VALUE" val="29"/>
  <p:tag name="KSO_WM_UNIT_PRESET_TEXT" val="单击此处添加标题"/>
  <p:tag name="KSO_WM_UNIT_TEXT_TYPE" val="1"/>
</p:tagLst>
</file>

<file path=ppt/tags/tag115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92"/>
  <p:tag name="KSO_WM_TEMPLATE_CATEGORY" val="custom"/>
  <p:tag name="KSO_WM_SLIDE_INDEX" val="8"/>
  <p:tag name="KSO_WM_SLIDE_ID" val="custom2023679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92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92"/>
  <p:tag name="KSO_WM_TEMPLATE_CATEGORY" val="custom"/>
  <p:tag name="KSO_WM_UNIT_ISCONTENTSTITLE" val="0"/>
  <p:tag name="KSO_WM_UNIT_VALUE" val="29"/>
  <p:tag name="KSO_WM_UNIT_PRESET_TEXT" val="单击此处添加标题"/>
  <p:tag name="KSO_WM_UNIT_TEXT_TYPE" val="1"/>
</p:tagLst>
</file>

<file path=ppt/tags/tag117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92"/>
  <p:tag name="KSO_WM_TEMPLATE_CATEGORY" val="custom"/>
  <p:tag name="KSO_WM_SLIDE_INDEX" val="8"/>
  <p:tag name="KSO_WM_SLIDE_ID" val="custom2023679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92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92"/>
  <p:tag name="KSO_WM_TEMPLATE_CATEGORY" val="custom"/>
  <p:tag name="KSO_WM_UNIT_ISCONTENTSTITLE" val="0"/>
  <p:tag name="KSO_WM_UNIT_VALUE" val="29"/>
  <p:tag name="KSO_WM_UNIT_PRESET_TEXT" val="单击此处添加标题"/>
  <p:tag name="KSO_WM_UNIT_TEXT_TYPE" val="1"/>
</p:tagLst>
</file>

<file path=ppt/tags/tag119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92"/>
  <p:tag name="KSO_WM_TEMPLATE_CATEGORY" val="custom"/>
  <p:tag name="KSO_WM_SLIDE_INDEX" val="8"/>
  <p:tag name="KSO_WM_SLIDE_ID" val="custom2023679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92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92"/>
  <p:tag name="KSO_WM_TEMPLATE_CATEGORY" val="custom"/>
  <p:tag name="KSO_WM_UNIT_ISCONTENTSTITLE" val="0"/>
  <p:tag name="KSO_WM_UNIT_VALUE" val="29"/>
  <p:tag name="KSO_WM_UNIT_PRESET_TEXT" val="单击此处添加标题"/>
  <p:tag name="KSO_WM_UNIT_TEXT_TYPE" val="1"/>
</p:tagLst>
</file>

<file path=ppt/tags/tag12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ID" val="custom20236792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92"/>
  <p:tag name="KSO_WM_TEMPLATE_CATEGORY" val="custom"/>
  <p:tag name="KSO_WM_UNIT_VALUE" val="340"/>
  <p:tag name="KSO_WM_UNIT_PRESET_TEXT" val="单击此处添加文本"/>
  <p:tag name="KSO_WM_UNIT_TEXT_TYPE" val="1"/>
</p:tagLst>
</file>

<file path=ppt/tags/tag122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92"/>
  <p:tag name="KSO_WM_TEMPLATE_CATEGORY" val="custom"/>
  <p:tag name="KSO_WM_SLIDE_INDEX" val="8"/>
  <p:tag name="KSO_WM_SLIDE_ID" val="custom2023679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2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92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92"/>
  <p:tag name="KSO_WM_TEMPLATE_CATEGORY" val="custom"/>
  <p:tag name="KSO_WM_UNIT_ISCONTENTSTITLE" val="0"/>
</p:tagLst>
</file>

<file path=ppt/tags/tag12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6792_9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92"/>
  <p:tag name="KSO_WM_TEMPLATE_CATEGORY" val="custom"/>
  <p:tag name="KSO_WM_UNIT_ISCONTENTSTITLE" val="0"/>
  <p:tag name="KSO_WM_UNIT_VALUE" val="64"/>
</p:tagLst>
</file>

<file path=ppt/tags/tag12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6792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92"/>
  <p:tag name="KSO_WM_TEMPLATE_CATEGORY" val="custom"/>
  <p:tag name="KSO_WM_UNIT_VALUE" val="26"/>
</p:tagLst>
</file>

<file path=ppt/tags/tag126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92"/>
  <p:tag name="KSO_WM_TEMPLATE_CATEGORY" val="custom"/>
  <p:tag name="KSO_WM_SLIDE_INDEX" val="9"/>
  <p:tag name="KSO_WM_SLIDE_ID" val="custom20236792_9"/>
  <p:tag name="KSO_WM_TEMPLATE_MASTER_TYPE" val="0"/>
  <p:tag name="KSO_WM_SLIDE_LAYOUT" val="a_b_f"/>
  <p:tag name="KSO_WM_SLIDE_LAYOUT_CNT" val="1_1_1"/>
</p:tagLst>
</file>

<file path=ppt/theme/theme1.xml><?xml version="1.0" encoding="utf-8"?>
<a:theme xmlns:a="http://schemas.openxmlformats.org/drawingml/2006/main" name="新拟态简约风办公模板">
  <a:themeElements>
    <a:clrScheme name="【0717】-1">
      <a:dk1>
        <a:sysClr val="windowText" lastClr="000000"/>
      </a:dk1>
      <a:lt1>
        <a:sysClr val="window" lastClr="FFFFFF"/>
      </a:lt1>
      <a:dk2>
        <a:srgbClr val="11191F"/>
      </a:dk2>
      <a:lt2>
        <a:srgbClr val="EEF1F7"/>
      </a:lt2>
      <a:accent1>
        <a:srgbClr val="09B39D"/>
      </a:accent1>
      <a:accent2>
        <a:srgbClr val="4D6AA4"/>
      </a:accent2>
      <a:accent3>
        <a:srgbClr val="7E4BED"/>
      </a:accent3>
      <a:accent4>
        <a:srgbClr val="E24ED1"/>
      </a:accent4>
      <a:accent5>
        <a:srgbClr val="28C4C8"/>
      </a:accent5>
      <a:accent6>
        <a:srgbClr val="1D9396"/>
      </a:accent6>
      <a:hlink>
        <a:srgbClr val="0563C1"/>
      </a:hlink>
      <a:folHlink>
        <a:srgbClr val="954F72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rmAutofit fontScale="92500" lnSpcReduction="20000"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仿宋"/>
        <a:font script="Hebr" typeface="仿宋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仿宋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仿宋"/>
        <a:font script="Hebr" typeface="仿宋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仿宋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</Words>
  <Application>WPS 演示</Application>
  <PresentationFormat>宽屏</PresentationFormat>
  <Paragraphs>43</Paragraphs>
  <Slides>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宋体</vt:lpstr>
      <vt:lpstr>Wingdings</vt:lpstr>
      <vt:lpstr>江城圆体 400W</vt:lpstr>
      <vt:lpstr>仿宋</vt:lpstr>
      <vt:lpstr>汉仪正圆-45W</vt:lpstr>
      <vt:lpstr>汉仪正圆-75W</vt:lpstr>
      <vt:lpstr>微软雅黑</vt:lpstr>
      <vt:lpstr>Arial Unicode MS</vt:lpstr>
      <vt:lpstr>新拟态简约风办公模板</vt:lpstr>
      <vt:lpstr>招 待 券</vt:lpstr>
      <vt:lpstr>出展機械リスト</vt:lpstr>
      <vt:lpstr>出展機械リスト</vt:lpstr>
      <vt:lpstr>出展機械リスト</vt:lpstr>
      <vt:lpstr>会場レイアウト図</vt:lpstr>
      <vt:lpstr>お越しをお待ちしております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ぽい～</cp:lastModifiedBy>
  <cp:revision>162</cp:revision>
  <dcterms:created xsi:type="dcterms:W3CDTF">2019-06-19T02:08:00Z</dcterms:created>
  <dcterms:modified xsi:type="dcterms:W3CDTF">2025-08-28T05:46:16Z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4499099092A5433384C642186B82AD47_13</vt:lpwstr>
  </property>
</Properties>
</file>